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8" r:id="rId4"/>
    <p:sldMasterId id="2147483700" r:id="rId5"/>
    <p:sldMasterId id="2147483715" r:id="rId6"/>
    <p:sldMasterId id="2147483727" r:id="rId7"/>
  </p:sldMasterIdLst>
  <p:notesMasterIdLst>
    <p:notesMasterId r:id="rId70"/>
  </p:notesMasterIdLst>
  <p:sldIdLst>
    <p:sldId id="312" r:id="rId8"/>
    <p:sldId id="311" r:id="rId9"/>
    <p:sldId id="260" r:id="rId10"/>
    <p:sldId id="257" r:id="rId11"/>
    <p:sldId id="267" r:id="rId12"/>
    <p:sldId id="258" r:id="rId13"/>
    <p:sldId id="268" r:id="rId14"/>
    <p:sldId id="269" r:id="rId15"/>
    <p:sldId id="290" r:id="rId16"/>
    <p:sldId id="291" r:id="rId17"/>
    <p:sldId id="292" r:id="rId18"/>
    <p:sldId id="293" r:id="rId19"/>
    <p:sldId id="294" r:id="rId20"/>
    <p:sldId id="295" r:id="rId21"/>
    <p:sldId id="297" r:id="rId22"/>
    <p:sldId id="308" r:id="rId23"/>
    <p:sldId id="302" r:id="rId24"/>
    <p:sldId id="309" r:id="rId25"/>
    <p:sldId id="301" r:id="rId26"/>
    <p:sldId id="296" r:id="rId27"/>
    <p:sldId id="298" r:id="rId28"/>
    <p:sldId id="299" r:id="rId29"/>
    <p:sldId id="303" r:id="rId30"/>
    <p:sldId id="300" r:id="rId31"/>
    <p:sldId id="304" r:id="rId32"/>
    <p:sldId id="305" r:id="rId33"/>
    <p:sldId id="306" r:id="rId34"/>
    <p:sldId id="307" r:id="rId35"/>
    <p:sldId id="288" r:id="rId36"/>
    <p:sldId id="320" r:id="rId37"/>
    <p:sldId id="313" r:id="rId38"/>
    <p:sldId id="317" r:id="rId39"/>
    <p:sldId id="272" r:id="rId40"/>
    <p:sldId id="319" r:id="rId41"/>
    <p:sldId id="275" r:id="rId42"/>
    <p:sldId id="310" r:id="rId43"/>
    <p:sldId id="262" r:id="rId44"/>
    <p:sldId id="263" r:id="rId45"/>
    <p:sldId id="264" r:id="rId46"/>
    <p:sldId id="265" r:id="rId47"/>
    <p:sldId id="266" r:id="rId48"/>
    <p:sldId id="273" r:id="rId49"/>
    <p:sldId id="274" r:id="rId50"/>
    <p:sldId id="316" r:id="rId51"/>
    <p:sldId id="318" r:id="rId52"/>
    <p:sldId id="315" r:id="rId53"/>
    <p:sldId id="314" r:id="rId54"/>
    <p:sldId id="276" r:id="rId55"/>
    <p:sldId id="277" r:id="rId56"/>
    <p:sldId id="278" r:id="rId57"/>
    <p:sldId id="279" r:id="rId58"/>
    <p:sldId id="280" r:id="rId59"/>
    <p:sldId id="281" r:id="rId60"/>
    <p:sldId id="282" r:id="rId61"/>
    <p:sldId id="283" r:id="rId62"/>
    <p:sldId id="284" r:id="rId63"/>
    <p:sldId id="285" r:id="rId64"/>
    <p:sldId id="286" r:id="rId65"/>
    <p:sldId id="256" r:id="rId66"/>
    <p:sldId id="287" r:id="rId67"/>
    <p:sldId id="270" r:id="rId68"/>
    <p:sldId id="271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5C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49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7" Type="http://schemas.openxmlformats.org/officeDocument/2006/relationships/slideMaster" Target="slideMasters/slideMaster7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61" Type="http://schemas.openxmlformats.org/officeDocument/2006/relationships/slide" Target="slides/slide5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4BDDF-0BDA-4A0E-B010-57FB66A57993}" type="doc">
      <dgm:prSet loTypeId="urn:microsoft.com/office/officeart/2005/8/layout/chevron2" loCatId="process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8F777E1-039F-4091-BB4B-864C8C458D45}">
      <dgm:prSet phldrT="[Text]" custT="1"/>
      <dgm:spPr/>
      <dgm:t>
        <a:bodyPr/>
        <a:lstStyle/>
        <a:p>
          <a:r>
            <a:rPr lang="en-US" sz="2800" b="1" dirty="0" smtClean="0"/>
            <a:t>P</a:t>
          </a:r>
          <a:endParaRPr lang="th-TH" sz="2800" b="1" dirty="0"/>
        </a:p>
      </dgm:t>
    </dgm:pt>
    <dgm:pt modelId="{7A256771-B7AA-4031-A1BF-7119F490D401}" type="parTrans" cxnId="{64C06D3A-30F5-4D46-A3A4-0EF7E36C02D5}">
      <dgm:prSet/>
      <dgm:spPr/>
      <dgm:t>
        <a:bodyPr/>
        <a:lstStyle/>
        <a:p>
          <a:endParaRPr lang="th-TH"/>
        </a:p>
      </dgm:t>
    </dgm:pt>
    <dgm:pt modelId="{C3CF3E44-BA66-4167-AFEC-4446CC2F4724}" type="sibTrans" cxnId="{64C06D3A-30F5-4D46-A3A4-0EF7E36C02D5}">
      <dgm:prSet/>
      <dgm:spPr/>
      <dgm:t>
        <a:bodyPr/>
        <a:lstStyle/>
        <a:p>
          <a:endParaRPr lang="th-TH"/>
        </a:p>
      </dgm:t>
    </dgm:pt>
    <dgm:pt modelId="{10376858-28D6-4D1E-BA55-F0EDCC1332CA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3600" dirty="0" smtClean="0"/>
            <a:t> </a:t>
          </a:r>
          <a:r>
            <a:rPr lang="th-TH" sz="3600" dirty="0" smtClean="0"/>
            <a:t> กระบวนการวางแผน </a:t>
          </a:r>
          <a:r>
            <a:rPr lang="en-US" sz="3600" dirty="0" err="1" smtClean="0"/>
            <a:t>pdca+objective</a:t>
          </a:r>
          <a:endParaRPr lang="th-TH" sz="3600" dirty="0"/>
        </a:p>
      </dgm:t>
    </dgm:pt>
    <dgm:pt modelId="{07A21738-6A23-4EAF-8B7F-0A5F67DAD145}" type="parTrans" cxnId="{C83083B1-111F-4B9B-A028-78D7293E3B22}">
      <dgm:prSet/>
      <dgm:spPr/>
      <dgm:t>
        <a:bodyPr/>
        <a:lstStyle/>
        <a:p>
          <a:endParaRPr lang="th-TH"/>
        </a:p>
      </dgm:t>
    </dgm:pt>
    <dgm:pt modelId="{F23C7235-4BE0-4E62-B2F5-FFF50C559E49}" type="sibTrans" cxnId="{C83083B1-111F-4B9B-A028-78D7293E3B22}">
      <dgm:prSet/>
      <dgm:spPr/>
      <dgm:t>
        <a:bodyPr/>
        <a:lstStyle/>
        <a:p>
          <a:endParaRPr lang="th-TH"/>
        </a:p>
      </dgm:t>
    </dgm:pt>
    <dgm:pt modelId="{1FCB5FE0-65F2-450D-AFAF-0F61D1D1F912}">
      <dgm:prSet phldrT="[Text]" custT="1"/>
      <dgm:spPr/>
      <dgm:t>
        <a:bodyPr/>
        <a:lstStyle/>
        <a:p>
          <a:r>
            <a:rPr lang="en-US" sz="2800" b="1" smtClean="0"/>
            <a:t>D</a:t>
          </a:r>
          <a:endParaRPr lang="th-TH" sz="2800" b="1" dirty="0"/>
        </a:p>
      </dgm:t>
    </dgm:pt>
    <dgm:pt modelId="{0B0A458C-337E-4E5B-84B6-3A19AB6A39BA}" type="parTrans" cxnId="{EC391CD5-F8DA-4DBC-999F-87A5A8A7D9CA}">
      <dgm:prSet/>
      <dgm:spPr/>
      <dgm:t>
        <a:bodyPr/>
        <a:lstStyle/>
        <a:p>
          <a:endParaRPr lang="th-TH"/>
        </a:p>
      </dgm:t>
    </dgm:pt>
    <dgm:pt modelId="{D75172E9-A9AC-4B47-A2F9-9E4EA91AFEDD}" type="sibTrans" cxnId="{EC391CD5-F8DA-4DBC-999F-87A5A8A7D9CA}">
      <dgm:prSet/>
      <dgm:spPr/>
      <dgm:t>
        <a:bodyPr/>
        <a:lstStyle/>
        <a:p>
          <a:endParaRPr lang="th-TH"/>
        </a:p>
      </dgm:t>
    </dgm:pt>
    <dgm:pt modelId="{C54A0E57-C17A-4AEF-93EA-F2BCDA073E4B}">
      <dgm:prSet phldrT="[Text]" custT="1"/>
      <dgm:spPr/>
      <dgm:t>
        <a:bodyPr/>
        <a:lstStyle/>
        <a:p>
          <a:r>
            <a:rPr lang="th-TH" sz="4800" dirty="0" smtClean="0"/>
            <a:t>นำ</a:t>
          </a:r>
          <a:r>
            <a:rPr lang="en-US" sz="4800" dirty="0" smtClean="0"/>
            <a:t> </a:t>
          </a:r>
          <a:r>
            <a:rPr lang="en-US" sz="4800" dirty="0" err="1" smtClean="0"/>
            <a:t>pdca</a:t>
          </a:r>
          <a:r>
            <a:rPr lang="th-TH" sz="4800" dirty="0" smtClean="0"/>
            <a:t>ไปดำเนินการ</a:t>
          </a:r>
          <a:endParaRPr lang="th-TH" sz="4800" dirty="0"/>
        </a:p>
      </dgm:t>
    </dgm:pt>
    <dgm:pt modelId="{AEF641CA-1BEB-4098-B4D9-40E4B09B1F14}" type="parTrans" cxnId="{C54BB47C-06FE-4C6D-8B70-AB61337FD155}">
      <dgm:prSet/>
      <dgm:spPr/>
      <dgm:t>
        <a:bodyPr/>
        <a:lstStyle/>
        <a:p>
          <a:endParaRPr lang="th-TH"/>
        </a:p>
      </dgm:t>
    </dgm:pt>
    <dgm:pt modelId="{6D8E49F6-4D31-42C0-8F08-41C6A5E96DB1}" type="sibTrans" cxnId="{C54BB47C-06FE-4C6D-8B70-AB61337FD155}">
      <dgm:prSet/>
      <dgm:spPr/>
      <dgm:t>
        <a:bodyPr/>
        <a:lstStyle/>
        <a:p>
          <a:endParaRPr lang="th-TH"/>
        </a:p>
      </dgm:t>
    </dgm:pt>
    <dgm:pt modelId="{A9D4AB57-842B-48A0-8ABB-8174638B973F}">
      <dgm:prSet phldrT="[Text]" custT="1"/>
      <dgm:spPr/>
      <dgm:t>
        <a:bodyPr/>
        <a:lstStyle/>
        <a:p>
          <a:r>
            <a:rPr lang="en-US" sz="2800" b="1" dirty="0" smtClean="0"/>
            <a:t>C</a:t>
          </a:r>
          <a:endParaRPr lang="th-TH" sz="2800" b="1" dirty="0"/>
        </a:p>
      </dgm:t>
    </dgm:pt>
    <dgm:pt modelId="{0AEE761E-A870-4B40-88FB-5567C261F758}" type="parTrans" cxnId="{2A72183B-1D2D-410C-81A5-70C79811BBDD}">
      <dgm:prSet/>
      <dgm:spPr/>
      <dgm:t>
        <a:bodyPr/>
        <a:lstStyle/>
        <a:p>
          <a:endParaRPr lang="th-TH"/>
        </a:p>
      </dgm:t>
    </dgm:pt>
    <dgm:pt modelId="{053CD07F-9C0D-46E8-83D9-D88538C5284F}" type="sibTrans" cxnId="{2A72183B-1D2D-410C-81A5-70C79811BBDD}">
      <dgm:prSet/>
      <dgm:spPr/>
      <dgm:t>
        <a:bodyPr/>
        <a:lstStyle/>
        <a:p>
          <a:endParaRPr lang="th-TH"/>
        </a:p>
      </dgm:t>
    </dgm:pt>
    <dgm:pt modelId="{8838E1C2-45C3-43FD-9068-2824BD3596FF}">
      <dgm:prSet phldrT="[Text]" custT="1"/>
      <dgm:spPr/>
      <dgm:t>
        <a:bodyPr/>
        <a:lstStyle/>
        <a:p>
          <a:r>
            <a:rPr lang="th-TH" sz="4000" dirty="0" smtClean="0"/>
            <a:t>ประเมิน/ทบทวน/ศึกษา </a:t>
          </a:r>
          <a:r>
            <a:rPr lang="en-US" sz="4000" dirty="0" err="1" smtClean="0"/>
            <a:t>pdca</a:t>
          </a:r>
          <a:endParaRPr lang="th-TH" sz="4000" dirty="0"/>
        </a:p>
      </dgm:t>
    </dgm:pt>
    <dgm:pt modelId="{4D1B7EB2-B508-445E-8072-8DE3B4C834C5}" type="parTrans" cxnId="{F8727C45-7EC2-450A-B8AA-117C2578DC1E}">
      <dgm:prSet/>
      <dgm:spPr/>
      <dgm:t>
        <a:bodyPr/>
        <a:lstStyle/>
        <a:p>
          <a:endParaRPr lang="th-TH"/>
        </a:p>
      </dgm:t>
    </dgm:pt>
    <dgm:pt modelId="{0ED8AEF5-E97C-4168-8F6E-8E0E4FC4E3D3}" type="sibTrans" cxnId="{F8727C45-7EC2-450A-B8AA-117C2578DC1E}">
      <dgm:prSet/>
      <dgm:spPr/>
      <dgm:t>
        <a:bodyPr/>
        <a:lstStyle/>
        <a:p>
          <a:endParaRPr lang="th-TH"/>
        </a:p>
      </dgm:t>
    </dgm:pt>
    <dgm:pt modelId="{67DDEAA0-0674-4F2A-BA16-0984BB18585D}">
      <dgm:prSet custT="1"/>
      <dgm:spPr/>
      <dgm:t>
        <a:bodyPr/>
        <a:lstStyle/>
        <a:p>
          <a:r>
            <a:rPr lang="en-US" sz="2800" b="1" dirty="0" smtClean="0"/>
            <a:t>A</a:t>
          </a:r>
          <a:endParaRPr lang="th-TH" sz="2800" b="1" dirty="0"/>
        </a:p>
      </dgm:t>
    </dgm:pt>
    <dgm:pt modelId="{283301E0-5FC4-4562-80A1-E1E70139565A}" type="parTrans" cxnId="{6033B966-6135-4139-8116-51A93C9D4EC2}">
      <dgm:prSet/>
      <dgm:spPr/>
      <dgm:t>
        <a:bodyPr/>
        <a:lstStyle/>
        <a:p>
          <a:endParaRPr lang="th-TH"/>
        </a:p>
      </dgm:t>
    </dgm:pt>
    <dgm:pt modelId="{28AB9B2D-3656-4243-8029-1E404EAAA777}" type="sibTrans" cxnId="{6033B966-6135-4139-8116-51A93C9D4EC2}">
      <dgm:prSet/>
      <dgm:spPr/>
      <dgm:t>
        <a:bodyPr/>
        <a:lstStyle/>
        <a:p>
          <a:endParaRPr lang="th-TH"/>
        </a:p>
      </dgm:t>
    </dgm:pt>
    <dgm:pt modelId="{E97FBE74-CFB5-401F-B5D6-70D76AD8C3FC}">
      <dgm:prSet phldrT="[Text]" custT="1"/>
      <dgm:spPr/>
      <dgm:t>
        <a:bodyPr/>
        <a:lstStyle/>
        <a:p>
          <a:pPr algn="l"/>
          <a:r>
            <a:rPr lang="th-TH" sz="4800" dirty="0" smtClean="0"/>
            <a:t>ปรับปรุง </a:t>
          </a:r>
          <a:r>
            <a:rPr lang="en-US" sz="4800" dirty="0" err="1" smtClean="0"/>
            <a:t>pdca</a:t>
          </a:r>
          <a:r>
            <a:rPr lang="th-TH" sz="4800" dirty="0" smtClean="0"/>
            <a:t> ตามผลการทบทวน</a:t>
          </a:r>
          <a:r>
            <a:rPr lang="en-AU" sz="4800" dirty="0" smtClean="0"/>
            <a:t> </a:t>
          </a:r>
          <a:r>
            <a:rPr lang="th-TH" sz="4800" dirty="0" smtClean="0"/>
            <a:t> </a:t>
          </a:r>
          <a:endParaRPr lang="th-TH" sz="4800" dirty="0"/>
        </a:p>
      </dgm:t>
    </dgm:pt>
    <dgm:pt modelId="{8D1495BC-A2F6-46AF-96B7-C65492AD0E3B}" type="parTrans" cxnId="{E52D980B-768A-4B1D-9577-0A798DD7231F}">
      <dgm:prSet/>
      <dgm:spPr/>
      <dgm:t>
        <a:bodyPr/>
        <a:lstStyle/>
        <a:p>
          <a:endParaRPr lang="th-TH"/>
        </a:p>
      </dgm:t>
    </dgm:pt>
    <dgm:pt modelId="{5284FC97-1677-4ED1-99E7-0AA4E8823D70}" type="sibTrans" cxnId="{E52D980B-768A-4B1D-9577-0A798DD7231F}">
      <dgm:prSet/>
      <dgm:spPr/>
      <dgm:t>
        <a:bodyPr/>
        <a:lstStyle/>
        <a:p>
          <a:endParaRPr lang="th-TH"/>
        </a:p>
      </dgm:t>
    </dgm:pt>
    <dgm:pt modelId="{CDB0897D-9807-44AA-906C-FEBB83B4851E}" type="pres">
      <dgm:prSet presAssocID="{7274BDDF-0BDA-4A0E-B010-57FB66A579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9BA80FA-1CFD-4654-94E2-8E2401E67908}" type="pres">
      <dgm:prSet presAssocID="{C8F777E1-039F-4091-BB4B-864C8C458D45}" presName="composite" presStyleCnt="0"/>
      <dgm:spPr/>
      <dgm:t>
        <a:bodyPr/>
        <a:lstStyle/>
        <a:p>
          <a:endParaRPr lang="th-TH"/>
        </a:p>
      </dgm:t>
    </dgm:pt>
    <dgm:pt modelId="{7B1B9F47-0A1F-48A9-99FC-3C2845860945}" type="pres">
      <dgm:prSet presAssocID="{C8F777E1-039F-4091-BB4B-864C8C458D45}" presName="parentText" presStyleLbl="alignNode1" presStyleIdx="0" presStyleCnt="4" custLinFactNeighborX="-10807" custLinFactNeighborY="-21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879E107-8F86-416C-A2BE-A151E03209E2}" type="pres">
      <dgm:prSet presAssocID="{C8F777E1-039F-4091-BB4B-864C8C458D4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6383CD3-729C-410D-9A2A-CFEF933D11FF}" type="pres">
      <dgm:prSet presAssocID="{C3CF3E44-BA66-4167-AFEC-4446CC2F4724}" presName="sp" presStyleCnt="0"/>
      <dgm:spPr/>
      <dgm:t>
        <a:bodyPr/>
        <a:lstStyle/>
        <a:p>
          <a:endParaRPr lang="th-TH"/>
        </a:p>
      </dgm:t>
    </dgm:pt>
    <dgm:pt modelId="{E6EC2B89-2E3C-44ED-B677-21CE7AB1A78B}" type="pres">
      <dgm:prSet presAssocID="{1FCB5FE0-65F2-450D-AFAF-0F61D1D1F912}" presName="composite" presStyleCnt="0"/>
      <dgm:spPr/>
      <dgm:t>
        <a:bodyPr/>
        <a:lstStyle/>
        <a:p>
          <a:endParaRPr lang="th-TH"/>
        </a:p>
      </dgm:t>
    </dgm:pt>
    <dgm:pt modelId="{64A4AC7D-4E93-484F-AED5-415B4BC17759}" type="pres">
      <dgm:prSet presAssocID="{1FCB5FE0-65F2-450D-AFAF-0F61D1D1F912}" presName="parentText" presStyleLbl="alignNode1" presStyleIdx="1" presStyleCnt="4" custLinFactNeighborY="-213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CC28830-2FC0-4F36-AF58-6F7B011016D9}" type="pres">
      <dgm:prSet presAssocID="{1FCB5FE0-65F2-450D-AFAF-0F61D1D1F91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8444D08-E083-45B7-BB12-99C2C0676101}" type="pres">
      <dgm:prSet presAssocID="{D75172E9-A9AC-4B47-A2F9-9E4EA91AFEDD}" presName="sp" presStyleCnt="0"/>
      <dgm:spPr/>
      <dgm:t>
        <a:bodyPr/>
        <a:lstStyle/>
        <a:p>
          <a:endParaRPr lang="th-TH"/>
        </a:p>
      </dgm:t>
    </dgm:pt>
    <dgm:pt modelId="{7AC6096E-7439-4FE2-86C9-F3EEDCCD8D64}" type="pres">
      <dgm:prSet presAssocID="{A9D4AB57-842B-48A0-8ABB-8174638B973F}" presName="composite" presStyleCnt="0"/>
      <dgm:spPr/>
      <dgm:t>
        <a:bodyPr/>
        <a:lstStyle/>
        <a:p>
          <a:endParaRPr lang="th-TH"/>
        </a:p>
      </dgm:t>
    </dgm:pt>
    <dgm:pt modelId="{18B78D78-304B-4A7B-B2B2-83A199422182}" type="pres">
      <dgm:prSet presAssocID="{A9D4AB57-842B-48A0-8ABB-8174638B973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E90D01F-0CD0-4BED-9F85-76896E286C10}" type="pres">
      <dgm:prSet presAssocID="{A9D4AB57-842B-48A0-8ABB-8174638B973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E7CF5B1-54C4-4F61-8C00-A9A238DDB889}" type="pres">
      <dgm:prSet presAssocID="{053CD07F-9C0D-46E8-83D9-D88538C5284F}" presName="sp" presStyleCnt="0"/>
      <dgm:spPr/>
      <dgm:t>
        <a:bodyPr/>
        <a:lstStyle/>
        <a:p>
          <a:endParaRPr lang="th-TH"/>
        </a:p>
      </dgm:t>
    </dgm:pt>
    <dgm:pt modelId="{B7CA212D-23DE-464C-AE62-7741A915E67D}" type="pres">
      <dgm:prSet presAssocID="{67DDEAA0-0674-4F2A-BA16-0984BB18585D}" presName="composite" presStyleCnt="0"/>
      <dgm:spPr/>
      <dgm:t>
        <a:bodyPr/>
        <a:lstStyle/>
        <a:p>
          <a:endParaRPr lang="th-TH"/>
        </a:p>
      </dgm:t>
    </dgm:pt>
    <dgm:pt modelId="{FC75DCAC-114F-4886-9939-930A2290CA29}" type="pres">
      <dgm:prSet presAssocID="{67DDEAA0-0674-4F2A-BA16-0984BB18585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6E3FE8D-B50C-47ED-8A5A-7C9351921C98}" type="pres">
      <dgm:prSet presAssocID="{67DDEAA0-0674-4F2A-BA16-0984BB18585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A72183B-1D2D-410C-81A5-70C79811BBDD}" srcId="{7274BDDF-0BDA-4A0E-B010-57FB66A57993}" destId="{A9D4AB57-842B-48A0-8ABB-8174638B973F}" srcOrd="2" destOrd="0" parTransId="{0AEE761E-A870-4B40-88FB-5567C261F758}" sibTransId="{053CD07F-9C0D-46E8-83D9-D88538C5284F}"/>
    <dgm:cxn modelId="{EC391CD5-F8DA-4DBC-999F-87A5A8A7D9CA}" srcId="{7274BDDF-0BDA-4A0E-B010-57FB66A57993}" destId="{1FCB5FE0-65F2-450D-AFAF-0F61D1D1F912}" srcOrd="1" destOrd="0" parTransId="{0B0A458C-337E-4E5B-84B6-3A19AB6A39BA}" sibTransId="{D75172E9-A9AC-4B47-A2F9-9E4EA91AFEDD}"/>
    <dgm:cxn modelId="{D99BC3DA-A94E-4113-AF2E-B64FDC048F97}" type="presOf" srcId="{C54A0E57-C17A-4AEF-93EA-F2BCDA073E4B}" destId="{CCC28830-2FC0-4F36-AF58-6F7B011016D9}" srcOrd="0" destOrd="0" presId="urn:microsoft.com/office/officeart/2005/8/layout/chevron2"/>
    <dgm:cxn modelId="{4ED13E88-9934-414B-B4BE-94C6ABEBBE98}" type="presOf" srcId="{1FCB5FE0-65F2-450D-AFAF-0F61D1D1F912}" destId="{64A4AC7D-4E93-484F-AED5-415B4BC17759}" srcOrd="0" destOrd="0" presId="urn:microsoft.com/office/officeart/2005/8/layout/chevron2"/>
    <dgm:cxn modelId="{C83083B1-111F-4B9B-A028-78D7293E3B22}" srcId="{C8F777E1-039F-4091-BB4B-864C8C458D45}" destId="{10376858-28D6-4D1E-BA55-F0EDCC1332CA}" srcOrd="0" destOrd="0" parTransId="{07A21738-6A23-4EAF-8B7F-0A5F67DAD145}" sibTransId="{F23C7235-4BE0-4E62-B2F5-FFF50C559E49}"/>
    <dgm:cxn modelId="{F8727C45-7EC2-450A-B8AA-117C2578DC1E}" srcId="{A9D4AB57-842B-48A0-8ABB-8174638B973F}" destId="{8838E1C2-45C3-43FD-9068-2824BD3596FF}" srcOrd="0" destOrd="0" parTransId="{4D1B7EB2-B508-445E-8072-8DE3B4C834C5}" sibTransId="{0ED8AEF5-E97C-4168-8F6E-8E0E4FC4E3D3}"/>
    <dgm:cxn modelId="{DDA3A3AC-3D5F-4D6D-865F-4DAF77A7E67E}" type="presOf" srcId="{E97FBE74-CFB5-401F-B5D6-70D76AD8C3FC}" destId="{C6E3FE8D-B50C-47ED-8A5A-7C9351921C98}" srcOrd="0" destOrd="0" presId="urn:microsoft.com/office/officeart/2005/8/layout/chevron2"/>
    <dgm:cxn modelId="{64C06D3A-30F5-4D46-A3A4-0EF7E36C02D5}" srcId="{7274BDDF-0BDA-4A0E-B010-57FB66A57993}" destId="{C8F777E1-039F-4091-BB4B-864C8C458D45}" srcOrd="0" destOrd="0" parTransId="{7A256771-B7AA-4031-A1BF-7119F490D401}" sibTransId="{C3CF3E44-BA66-4167-AFEC-4446CC2F4724}"/>
    <dgm:cxn modelId="{EAA82C41-7C26-4FCE-878F-8A5C6BB8DD70}" type="presOf" srcId="{C8F777E1-039F-4091-BB4B-864C8C458D45}" destId="{7B1B9F47-0A1F-48A9-99FC-3C2845860945}" srcOrd="0" destOrd="0" presId="urn:microsoft.com/office/officeart/2005/8/layout/chevron2"/>
    <dgm:cxn modelId="{B3638120-3A9C-44EC-BEDE-C9E55BF6E054}" type="presOf" srcId="{10376858-28D6-4D1E-BA55-F0EDCC1332CA}" destId="{E879E107-8F86-416C-A2BE-A151E03209E2}" srcOrd="0" destOrd="0" presId="urn:microsoft.com/office/officeart/2005/8/layout/chevron2"/>
    <dgm:cxn modelId="{6033B966-6135-4139-8116-51A93C9D4EC2}" srcId="{7274BDDF-0BDA-4A0E-B010-57FB66A57993}" destId="{67DDEAA0-0674-4F2A-BA16-0984BB18585D}" srcOrd="3" destOrd="0" parTransId="{283301E0-5FC4-4562-80A1-E1E70139565A}" sibTransId="{28AB9B2D-3656-4243-8029-1E404EAAA777}"/>
    <dgm:cxn modelId="{FC075FE9-DF58-4E63-912C-0D63DEAEC340}" type="presOf" srcId="{8838E1C2-45C3-43FD-9068-2824BD3596FF}" destId="{4E90D01F-0CD0-4BED-9F85-76896E286C10}" srcOrd="0" destOrd="0" presId="urn:microsoft.com/office/officeart/2005/8/layout/chevron2"/>
    <dgm:cxn modelId="{E52D980B-768A-4B1D-9577-0A798DD7231F}" srcId="{67DDEAA0-0674-4F2A-BA16-0984BB18585D}" destId="{E97FBE74-CFB5-401F-B5D6-70D76AD8C3FC}" srcOrd="0" destOrd="0" parTransId="{8D1495BC-A2F6-46AF-96B7-C65492AD0E3B}" sibTransId="{5284FC97-1677-4ED1-99E7-0AA4E8823D70}"/>
    <dgm:cxn modelId="{C54BB47C-06FE-4C6D-8B70-AB61337FD155}" srcId="{1FCB5FE0-65F2-450D-AFAF-0F61D1D1F912}" destId="{C54A0E57-C17A-4AEF-93EA-F2BCDA073E4B}" srcOrd="0" destOrd="0" parTransId="{AEF641CA-1BEB-4098-B4D9-40E4B09B1F14}" sibTransId="{6D8E49F6-4D31-42C0-8F08-41C6A5E96DB1}"/>
    <dgm:cxn modelId="{55C1BEC5-9927-4418-AA9E-289083102F3E}" type="presOf" srcId="{7274BDDF-0BDA-4A0E-B010-57FB66A57993}" destId="{CDB0897D-9807-44AA-906C-FEBB83B4851E}" srcOrd="0" destOrd="0" presId="urn:microsoft.com/office/officeart/2005/8/layout/chevron2"/>
    <dgm:cxn modelId="{5E1804BD-01EF-401B-817B-8D2AF9DE7485}" type="presOf" srcId="{A9D4AB57-842B-48A0-8ABB-8174638B973F}" destId="{18B78D78-304B-4A7B-B2B2-83A199422182}" srcOrd="0" destOrd="0" presId="urn:microsoft.com/office/officeart/2005/8/layout/chevron2"/>
    <dgm:cxn modelId="{43B2CCE6-4299-4B26-AE5A-E9987DFBA11A}" type="presOf" srcId="{67DDEAA0-0674-4F2A-BA16-0984BB18585D}" destId="{FC75DCAC-114F-4886-9939-930A2290CA29}" srcOrd="0" destOrd="0" presId="urn:microsoft.com/office/officeart/2005/8/layout/chevron2"/>
    <dgm:cxn modelId="{C9FE3ECD-5881-46E1-BCAD-DA38E87CB862}" type="presParOf" srcId="{CDB0897D-9807-44AA-906C-FEBB83B4851E}" destId="{49BA80FA-1CFD-4654-94E2-8E2401E67908}" srcOrd="0" destOrd="0" presId="urn:microsoft.com/office/officeart/2005/8/layout/chevron2"/>
    <dgm:cxn modelId="{022F4C83-478A-449B-84BB-6616A2A62337}" type="presParOf" srcId="{49BA80FA-1CFD-4654-94E2-8E2401E67908}" destId="{7B1B9F47-0A1F-48A9-99FC-3C2845860945}" srcOrd="0" destOrd="0" presId="urn:microsoft.com/office/officeart/2005/8/layout/chevron2"/>
    <dgm:cxn modelId="{8E67C6DF-867F-49F9-84F2-1483BEBC7623}" type="presParOf" srcId="{49BA80FA-1CFD-4654-94E2-8E2401E67908}" destId="{E879E107-8F86-416C-A2BE-A151E03209E2}" srcOrd="1" destOrd="0" presId="urn:microsoft.com/office/officeart/2005/8/layout/chevron2"/>
    <dgm:cxn modelId="{02AE83A2-F2E6-4AD3-A993-27B491C730D9}" type="presParOf" srcId="{CDB0897D-9807-44AA-906C-FEBB83B4851E}" destId="{C6383CD3-729C-410D-9A2A-CFEF933D11FF}" srcOrd="1" destOrd="0" presId="urn:microsoft.com/office/officeart/2005/8/layout/chevron2"/>
    <dgm:cxn modelId="{431AA0D5-3F35-46EF-BA16-DC9270923DDB}" type="presParOf" srcId="{CDB0897D-9807-44AA-906C-FEBB83B4851E}" destId="{E6EC2B89-2E3C-44ED-B677-21CE7AB1A78B}" srcOrd="2" destOrd="0" presId="urn:microsoft.com/office/officeart/2005/8/layout/chevron2"/>
    <dgm:cxn modelId="{9E52CF8B-9EEB-4393-A2C0-184D29C00D8D}" type="presParOf" srcId="{E6EC2B89-2E3C-44ED-B677-21CE7AB1A78B}" destId="{64A4AC7D-4E93-484F-AED5-415B4BC17759}" srcOrd="0" destOrd="0" presId="urn:microsoft.com/office/officeart/2005/8/layout/chevron2"/>
    <dgm:cxn modelId="{5891FE08-C4D3-4A2B-A080-A65CE9202D59}" type="presParOf" srcId="{E6EC2B89-2E3C-44ED-B677-21CE7AB1A78B}" destId="{CCC28830-2FC0-4F36-AF58-6F7B011016D9}" srcOrd="1" destOrd="0" presId="urn:microsoft.com/office/officeart/2005/8/layout/chevron2"/>
    <dgm:cxn modelId="{1C6BED56-8366-458F-BD71-408451A37FA1}" type="presParOf" srcId="{CDB0897D-9807-44AA-906C-FEBB83B4851E}" destId="{38444D08-E083-45B7-BB12-99C2C0676101}" srcOrd="3" destOrd="0" presId="urn:microsoft.com/office/officeart/2005/8/layout/chevron2"/>
    <dgm:cxn modelId="{C923C399-A4D7-489C-A607-177BB70F7B86}" type="presParOf" srcId="{CDB0897D-9807-44AA-906C-FEBB83B4851E}" destId="{7AC6096E-7439-4FE2-86C9-F3EEDCCD8D64}" srcOrd="4" destOrd="0" presId="urn:microsoft.com/office/officeart/2005/8/layout/chevron2"/>
    <dgm:cxn modelId="{0C91E1BA-0E2E-410A-87A6-47C89D66257B}" type="presParOf" srcId="{7AC6096E-7439-4FE2-86C9-F3EEDCCD8D64}" destId="{18B78D78-304B-4A7B-B2B2-83A199422182}" srcOrd="0" destOrd="0" presId="urn:microsoft.com/office/officeart/2005/8/layout/chevron2"/>
    <dgm:cxn modelId="{AA61A6F7-9511-45C4-A84D-82CFCD4DA7D2}" type="presParOf" srcId="{7AC6096E-7439-4FE2-86C9-F3EEDCCD8D64}" destId="{4E90D01F-0CD0-4BED-9F85-76896E286C10}" srcOrd="1" destOrd="0" presId="urn:microsoft.com/office/officeart/2005/8/layout/chevron2"/>
    <dgm:cxn modelId="{4BB50B57-FF0A-4CF7-89D3-311A6B1C9A76}" type="presParOf" srcId="{CDB0897D-9807-44AA-906C-FEBB83B4851E}" destId="{CE7CF5B1-54C4-4F61-8C00-A9A238DDB889}" srcOrd="5" destOrd="0" presId="urn:microsoft.com/office/officeart/2005/8/layout/chevron2"/>
    <dgm:cxn modelId="{C7E46724-62FB-45EF-BE1E-D8CE77E66F33}" type="presParOf" srcId="{CDB0897D-9807-44AA-906C-FEBB83B4851E}" destId="{B7CA212D-23DE-464C-AE62-7741A915E67D}" srcOrd="6" destOrd="0" presId="urn:microsoft.com/office/officeart/2005/8/layout/chevron2"/>
    <dgm:cxn modelId="{85D754E5-E938-408A-A71B-C4D791F61B8B}" type="presParOf" srcId="{B7CA212D-23DE-464C-AE62-7741A915E67D}" destId="{FC75DCAC-114F-4886-9939-930A2290CA29}" srcOrd="0" destOrd="0" presId="urn:microsoft.com/office/officeart/2005/8/layout/chevron2"/>
    <dgm:cxn modelId="{33C019EE-24AD-4D82-AF45-48C1A63D1264}" type="presParOf" srcId="{B7CA212D-23DE-464C-AE62-7741A915E67D}" destId="{C6E3FE8D-B50C-47ED-8A5A-7C9351921C98}" srcOrd="1" destOrd="0" presId="urn:microsoft.com/office/officeart/2005/8/layout/chevron2"/>
  </dgm:cxnLst>
  <dgm:bg>
    <a:solidFill>
      <a:srgbClr val="CC00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274BDDF-0BDA-4A0E-B010-57FB66A57993}" type="doc">
      <dgm:prSet loTypeId="urn:microsoft.com/office/officeart/2005/8/layout/chevron2" loCatId="process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8F777E1-039F-4091-BB4B-864C8C458D45}">
      <dgm:prSet phldrT="[Text]" custT="1"/>
      <dgm:spPr/>
      <dgm:t>
        <a:bodyPr/>
        <a:lstStyle/>
        <a:p>
          <a:r>
            <a:rPr lang="en-US" sz="2800" b="1" dirty="0" smtClean="0"/>
            <a:t>A</a:t>
          </a:r>
          <a:endParaRPr lang="th-TH" sz="2800" b="1" dirty="0"/>
        </a:p>
      </dgm:t>
    </dgm:pt>
    <dgm:pt modelId="{7A256771-B7AA-4031-A1BF-7119F490D401}" type="parTrans" cxnId="{64C06D3A-30F5-4D46-A3A4-0EF7E36C02D5}">
      <dgm:prSet/>
      <dgm:spPr/>
      <dgm:t>
        <a:bodyPr/>
        <a:lstStyle/>
        <a:p>
          <a:endParaRPr lang="th-TH"/>
        </a:p>
      </dgm:t>
    </dgm:pt>
    <dgm:pt modelId="{C3CF3E44-BA66-4167-AFEC-4446CC2F4724}" type="sibTrans" cxnId="{64C06D3A-30F5-4D46-A3A4-0EF7E36C02D5}">
      <dgm:prSet/>
      <dgm:spPr/>
      <dgm:t>
        <a:bodyPr/>
        <a:lstStyle/>
        <a:p>
          <a:endParaRPr lang="th-TH"/>
        </a:p>
      </dgm:t>
    </dgm:pt>
    <dgm:pt modelId="{10376858-28D6-4D1E-BA55-F0EDCC1332CA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3600" dirty="0" smtClean="0"/>
            <a:t> </a:t>
          </a:r>
          <a:r>
            <a:rPr lang="th-TH" sz="3600" dirty="0" smtClean="0"/>
            <a:t> กระบวนการทำ </a:t>
          </a:r>
          <a:r>
            <a:rPr lang="en-US" sz="3600" dirty="0" smtClean="0"/>
            <a:t>– </a:t>
          </a:r>
          <a:r>
            <a:rPr lang="en-US" sz="3600" dirty="0" err="1" smtClean="0"/>
            <a:t>pdca</a:t>
          </a:r>
          <a:r>
            <a:rPr lang="th-TH" sz="3600" dirty="0" smtClean="0"/>
            <a:t>+</a:t>
          </a:r>
          <a:r>
            <a:rPr lang="th-TH" sz="3600" dirty="0" err="1" smtClean="0"/>
            <a:t>objective</a:t>
          </a:r>
          <a:endParaRPr lang="th-TH" sz="3600" dirty="0"/>
        </a:p>
      </dgm:t>
    </dgm:pt>
    <dgm:pt modelId="{07A21738-6A23-4EAF-8B7F-0A5F67DAD145}" type="parTrans" cxnId="{C83083B1-111F-4B9B-A028-78D7293E3B22}">
      <dgm:prSet/>
      <dgm:spPr/>
      <dgm:t>
        <a:bodyPr/>
        <a:lstStyle/>
        <a:p>
          <a:endParaRPr lang="th-TH"/>
        </a:p>
      </dgm:t>
    </dgm:pt>
    <dgm:pt modelId="{F23C7235-4BE0-4E62-B2F5-FFF50C559E49}" type="sibTrans" cxnId="{C83083B1-111F-4B9B-A028-78D7293E3B22}">
      <dgm:prSet/>
      <dgm:spPr/>
      <dgm:t>
        <a:bodyPr/>
        <a:lstStyle/>
        <a:p>
          <a:endParaRPr lang="th-TH"/>
        </a:p>
      </dgm:t>
    </dgm:pt>
    <dgm:pt modelId="{1FCB5FE0-65F2-450D-AFAF-0F61D1D1F912}">
      <dgm:prSet phldrT="[Text]" custT="1"/>
      <dgm:spPr/>
      <dgm:t>
        <a:bodyPr/>
        <a:lstStyle/>
        <a:p>
          <a:r>
            <a:rPr lang="en-US" sz="2800" b="1" dirty="0" smtClean="0"/>
            <a:t>D</a:t>
          </a:r>
          <a:endParaRPr lang="th-TH" sz="2800" b="1" dirty="0"/>
        </a:p>
      </dgm:t>
    </dgm:pt>
    <dgm:pt modelId="{0B0A458C-337E-4E5B-84B6-3A19AB6A39BA}" type="parTrans" cxnId="{EC391CD5-F8DA-4DBC-999F-87A5A8A7D9CA}">
      <dgm:prSet/>
      <dgm:spPr/>
      <dgm:t>
        <a:bodyPr/>
        <a:lstStyle/>
        <a:p>
          <a:endParaRPr lang="th-TH"/>
        </a:p>
      </dgm:t>
    </dgm:pt>
    <dgm:pt modelId="{D75172E9-A9AC-4B47-A2F9-9E4EA91AFEDD}" type="sibTrans" cxnId="{EC391CD5-F8DA-4DBC-999F-87A5A8A7D9CA}">
      <dgm:prSet/>
      <dgm:spPr/>
      <dgm:t>
        <a:bodyPr/>
        <a:lstStyle/>
        <a:p>
          <a:endParaRPr lang="th-TH"/>
        </a:p>
      </dgm:t>
    </dgm:pt>
    <dgm:pt modelId="{C54A0E57-C17A-4AEF-93EA-F2BCDA073E4B}">
      <dgm:prSet phldrT="[Text]" custT="1"/>
      <dgm:spPr/>
      <dgm:t>
        <a:bodyPr/>
        <a:lstStyle/>
        <a:p>
          <a:r>
            <a:rPr lang="th-TH" sz="4800" dirty="0" smtClean="0"/>
            <a:t>นำ</a:t>
          </a:r>
          <a:r>
            <a:rPr lang="en-US" sz="4800" dirty="0" smtClean="0"/>
            <a:t> </a:t>
          </a:r>
          <a:r>
            <a:rPr lang="en-US" sz="4800" dirty="0" err="1" smtClean="0"/>
            <a:t>pdca</a:t>
          </a:r>
          <a:r>
            <a:rPr lang="th-TH" sz="4800" dirty="0" smtClean="0"/>
            <a:t>ไปดำเนินการ</a:t>
          </a:r>
          <a:endParaRPr lang="th-TH" sz="4800" dirty="0"/>
        </a:p>
      </dgm:t>
    </dgm:pt>
    <dgm:pt modelId="{AEF641CA-1BEB-4098-B4D9-40E4B09B1F14}" type="parTrans" cxnId="{C54BB47C-06FE-4C6D-8B70-AB61337FD155}">
      <dgm:prSet/>
      <dgm:spPr/>
      <dgm:t>
        <a:bodyPr/>
        <a:lstStyle/>
        <a:p>
          <a:endParaRPr lang="th-TH"/>
        </a:p>
      </dgm:t>
    </dgm:pt>
    <dgm:pt modelId="{6D8E49F6-4D31-42C0-8F08-41C6A5E96DB1}" type="sibTrans" cxnId="{C54BB47C-06FE-4C6D-8B70-AB61337FD155}">
      <dgm:prSet/>
      <dgm:spPr/>
      <dgm:t>
        <a:bodyPr/>
        <a:lstStyle/>
        <a:p>
          <a:endParaRPr lang="th-TH"/>
        </a:p>
      </dgm:t>
    </dgm:pt>
    <dgm:pt modelId="{A9D4AB57-842B-48A0-8ABB-8174638B973F}">
      <dgm:prSet phldrT="[Text]" custT="1"/>
      <dgm:spPr/>
      <dgm:t>
        <a:bodyPr/>
        <a:lstStyle/>
        <a:p>
          <a:r>
            <a:rPr lang="en-US" sz="2800" b="1" dirty="0" smtClean="0"/>
            <a:t>L</a:t>
          </a:r>
          <a:endParaRPr lang="th-TH" sz="2800" b="1" dirty="0"/>
        </a:p>
      </dgm:t>
    </dgm:pt>
    <dgm:pt modelId="{0AEE761E-A870-4B40-88FB-5567C261F758}" type="parTrans" cxnId="{2A72183B-1D2D-410C-81A5-70C79811BBDD}">
      <dgm:prSet/>
      <dgm:spPr/>
      <dgm:t>
        <a:bodyPr/>
        <a:lstStyle/>
        <a:p>
          <a:endParaRPr lang="th-TH"/>
        </a:p>
      </dgm:t>
    </dgm:pt>
    <dgm:pt modelId="{053CD07F-9C0D-46E8-83D9-D88538C5284F}" type="sibTrans" cxnId="{2A72183B-1D2D-410C-81A5-70C79811BBDD}">
      <dgm:prSet/>
      <dgm:spPr/>
      <dgm:t>
        <a:bodyPr/>
        <a:lstStyle/>
        <a:p>
          <a:endParaRPr lang="th-TH"/>
        </a:p>
      </dgm:t>
    </dgm:pt>
    <dgm:pt modelId="{8838E1C2-45C3-43FD-9068-2824BD3596FF}">
      <dgm:prSet phldrT="[Text]" custT="1"/>
      <dgm:spPr/>
      <dgm:t>
        <a:bodyPr/>
        <a:lstStyle/>
        <a:p>
          <a:r>
            <a:rPr lang="th-TH" sz="4000" dirty="0" smtClean="0"/>
            <a:t>ประเมิน/ทบทวน/ศึกษา </a:t>
          </a:r>
          <a:r>
            <a:rPr lang="en-US" sz="4000" dirty="0" err="1" smtClean="0"/>
            <a:t>pdca</a:t>
          </a:r>
          <a:endParaRPr lang="th-TH" sz="4000" dirty="0"/>
        </a:p>
      </dgm:t>
    </dgm:pt>
    <dgm:pt modelId="{4D1B7EB2-B508-445E-8072-8DE3B4C834C5}" type="parTrans" cxnId="{F8727C45-7EC2-450A-B8AA-117C2578DC1E}">
      <dgm:prSet/>
      <dgm:spPr/>
      <dgm:t>
        <a:bodyPr/>
        <a:lstStyle/>
        <a:p>
          <a:endParaRPr lang="th-TH"/>
        </a:p>
      </dgm:t>
    </dgm:pt>
    <dgm:pt modelId="{0ED8AEF5-E97C-4168-8F6E-8E0E4FC4E3D3}" type="sibTrans" cxnId="{F8727C45-7EC2-450A-B8AA-117C2578DC1E}">
      <dgm:prSet/>
      <dgm:spPr/>
      <dgm:t>
        <a:bodyPr/>
        <a:lstStyle/>
        <a:p>
          <a:endParaRPr lang="th-TH"/>
        </a:p>
      </dgm:t>
    </dgm:pt>
    <dgm:pt modelId="{67DDEAA0-0674-4F2A-BA16-0984BB18585D}">
      <dgm:prSet custT="1"/>
      <dgm:spPr/>
      <dgm:t>
        <a:bodyPr/>
        <a:lstStyle/>
        <a:p>
          <a:r>
            <a:rPr lang="en-US" sz="2800" b="1" dirty="0" smtClean="0"/>
            <a:t>I</a:t>
          </a:r>
          <a:endParaRPr lang="th-TH" sz="2800" b="1" dirty="0"/>
        </a:p>
      </dgm:t>
    </dgm:pt>
    <dgm:pt modelId="{283301E0-5FC4-4562-80A1-E1E70139565A}" type="parTrans" cxnId="{6033B966-6135-4139-8116-51A93C9D4EC2}">
      <dgm:prSet/>
      <dgm:spPr/>
      <dgm:t>
        <a:bodyPr/>
        <a:lstStyle/>
        <a:p>
          <a:endParaRPr lang="th-TH"/>
        </a:p>
      </dgm:t>
    </dgm:pt>
    <dgm:pt modelId="{28AB9B2D-3656-4243-8029-1E404EAAA777}" type="sibTrans" cxnId="{6033B966-6135-4139-8116-51A93C9D4EC2}">
      <dgm:prSet/>
      <dgm:spPr/>
      <dgm:t>
        <a:bodyPr/>
        <a:lstStyle/>
        <a:p>
          <a:endParaRPr lang="th-TH"/>
        </a:p>
      </dgm:t>
    </dgm:pt>
    <dgm:pt modelId="{E97FBE74-CFB5-401F-B5D6-70D76AD8C3FC}">
      <dgm:prSet phldrT="[Text]" custT="1"/>
      <dgm:spPr/>
      <dgm:t>
        <a:bodyPr/>
        <a:lstStyle/>
        <a:p>
          <a:pPr algn="l"/>
          <a:r>
            <a:rPr lang="th-TH" sz="4800" dirty="0" smtClean="0"/>
            <a:t>ปรับปรุง </a:t>
          </a:r>
          <a:r>
            <a:rPr lang="en-US" sz="4800" dirty="0" err="1" smtClean="0"/>
            <a:t>pdca</a:t>
          </a:r>
          <a:r>
            <a:rPr lang="th-TH" sz="4800" dirty="0" smtClean="0"/>
            <a:t> ตามผลการทบทวน</a:t>
          </a:r>
          <a:r>
            <a:rPr lang="en-AU" sz="4800" dirty="0" smtClean="0"/>
            <a:t> </a:t>
          </a:r>
          <a:r>
            <a:rPr lang="th-TH" sz="4800" dirty="0" smtClean="0"/>
            <a:t> </a:t>
          </a:r>
          <a:endParaRPr lang="th-TH" sz="4800" dirty="0"/>
        </a:p>
      </dgm:t>
    </dgm:pt>
    <dgm:pt modelId="{8D1495BC-A2F6-46AF-96B7-C65492AD0E3B}" type="parTrans" cxnId="{E52D980B-768A-4B1D-9577-0A798DD7231F}">
      <dgm:prSet/>
      <dgm:spPr/>
      <dgm:t>
        <a:bodyPr/>
        <a:lstStyle/>
        <a:p>
          <a:endParaRPr lang="th-TH"/>
        </a:p>
      </dgm:t>
    </dgm:pt>
    <dgm:pt modelId="{5284FC97-1677-4ED1-99E7-0AA4E8823D70}" type="sibTrans" cxnId="{E52D980B-768A-4B1D-9577-0A798DD7231F}">
      <dgm:prSet/>
      <dgm:spPr/>
      <dgm:t>
        <a:bodyPr/>
        <a:lstStyle/>
        <a:p>
          <a:endParaRPr lang="th-TH"/>
        </a:p>
      </dgm:t>
    </dgm:pt>
    <dgm:pt modelId="{CDB0897D-9807-44AA-906C-FEBB83B4851E}" type="pres">
      <dgm:prSet presAssocID="{7274BDDF-0BDA-4A0E-B010-57FB66A579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9BA80FA-1CFD-4654-94E2-8E2401E67908}" type="pres">
      <dgm:prSet presAssocID="{C8F777E1-039F-4091-BB4B-864C8C458D45}" presName="composite" presStyleCnt="0"/>
      <dgm:spPr/>
      <dgm:t>
        <a:bodyPr/>
        <a:lstStyle/>
        <a:p>
          <a:endParaRPr lang="th-TH"/>
        </a:p>
      </dgm:t>
    </dgm:pt>
    <dgm:pt modelId="{7B1B9F47-0A1F-48A9-99FC-3C2845860945}" type="pres">
      <dgm:prSet presAssocID="{C8F777E1-039F-4091-BB4B-864C8C458D45}" presName="parentText" presStyleLbl="alignNode1" presStyleIdx="0" presStyleCnt="4" custLinFactNeighborX="-10807" custLinFactNeighborY="-21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879E107-8F86-416C-A2BE-A151E03209E2}" type="pres">
      <dgm:prSet presAssocID="{C8F777E1-039F-4091-BB4B-864C8C458D45}" presName="descendantText" presStyleLbl="alignAcc1" presStyleIdx="0" presStyleCnt="4" custLinFactNeighborX="2304" custLinFactNeighborY="-58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6383CD3-729C-410D-9A2A-CFEF933D11FF}" type="pres">
      <dgm:prSet presAssocID="{C3CF3E44-BA66-4167-AFEC-4446CC2F4724}" presName="sp" presStyleCnt="0"/>
      <dgm:spPr/>
      <dgm:t>
        <a:bodyPr/>
        <a:lstStyle/>
        <a:p>
          <a:endParaRPr lang="th-TH"/>
        </a:p>
      </dgm:t>
    </dgm:pt>
    <dgm:pt modelId="{E6EC2B89-2E3C-44ED-B677-21CE7AB1A78B}" type="pres">
      <dgm:prSet presAssocID="{1FCB5FE0-65F2-450D-AFAF-0F61D1D1F912}" presName="composite" presStyleCnt="0"/>
      <dgm:spPr/>
      <dgm:t>
        <a:bodyPr/>
        <a:lstStyle/>
        <a:p>
          <a:endParaRPr lang="th-TH"/>
        </a:p>
      </dgm:t>
    </dgm:pt>
    <dgm:pt modelId="{64A4AC7D-4E93-484F-AED5-415B4BC17759}" type="pres">
      <dgm:prSet presAssocID="{1FCB5FE0-65F2-450D-AFAF-0F61D1D1F912}" presName="parentText" presStyleLbl="alignNode1" presStyleIdx="1" presStyleCnt="4" custLinFactNeighborY="-213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CC28830-2FC0-4F36-AF58-6F7B011016D9}" type="pres">
      <dgm:prSet presAssocID="{1FCB5FE0-65F2-450D-AFAF-0F61D1D1F91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8444D08-E083-45B7-BB12-99C2C0676101}" type="pres">
      <dgm:prSet presAssocID="{D75172E9-A9AC-4B47-A2F9-9E4EA91AFEDD}" presName="sp" presStyleCnt="0"/>
      <dgm:spPr/>
      <dgm:t>
        <a:bodyPr/>
        <a:lstStyle/>
        <a:p>
          <a:endParaRPr lang="th-TH"/>
        </a:p>
      </dgm:t>
    </dgm:pt>
    <dgm:pt modelId="{7AC6096E-7439-4FE2-86C9-F3EEDCCD8D64}" type="pres">
      <dgm:prSet presAssocID="{A9D4AB57-842B-48A0-8ABB-8174638B973F}" presName="composite" presStyleCnt="0"/>
      <dgm:spPr/>
      <dgm:t>
        <a:bodyPr/>
        <a:lstStyle/>
        <a:p>
          <a:endParaRPr lang="th-TH"/>
        </a:p>
      </dgm:t>
    </dgm:pt>
    <dgm:pt modelId="{18B78D78-304B-4A7B-B2B2-83A199422182}" type="pres">
      <dgm:prSet presAssocID="{A9D4AB57-842B-48A0-8ABB-8174638B973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E90D01F-0CD0-4BED-9F85-76896E286C10}" type="pres">
      <dgm:prSet presAssocID="{A9D4AB57-842B-48A0-8ABB-8174638B973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E7CF5B1-54C4-4F61-8C00-A9A238DDB889}" type="pres">
      <dgm:prSet presAssocID="{053CD07F-9C0D-46E8-83D9-D88538C5284F}" presName="sp" presStyleCnt="0"/>
      <dgm:spPr/>
      <dgm:t>
        <a:bodyPr/>
        <a:lstStyle/>
        <a:p>
          <a:endParaRPr lang="th-TH"/>
        </a:p>
      </dgm:t>
    </dgm:pt>
    <dgm:pt modelId="{B7CA212D-23DE-464C-AE62-7741A915E67D}" type="pres">
      <dgm:prSet presAssocID="{67DDEAA0-0674-4F2A-BA16-0984BB18585D}" presName="composite" presStyleCnt="0"/>
      <dgm:spPr/>
      <dgm:t>
        <a:bodyPr/>
        <a:lstStyle/>
        <a:p>
          <a:endParaRPr lang="th-TH"/>
        </a:p>
      </dgm:t>
    </dgm:pt>
    <dgm:pt modelId="{FC75DCAC-114F-4886-9939-930A2290CA29}" type="pres">
      <dgm:prSet presAssocID="{67DDEAA0-0674-4F2A-BA16-0984BB18585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6E3FE8D-B50C-47ED-8A5A-7C9351921C98}" type="pres">
      <dgm:prSet presAssocID="{67DDEAA0-0674-4F2A-BA16-0984BB18585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A72183B-1D2D-410C-81A5-70C79811BBDD}" srcId="{7274BDDF-0BDA-4A0E-B010-57FB66A57993}" destId="{A9D4AB57-842B-48A0-8ABB-8174638B973F}" srcOrd="2" destOrd="0" parTransId="{0AEE761E-A870-4B40-88FB-5567C261F758}" sibTransId="{053CD07F-9C0D-46E8-83D9-D88538C5284F}"/>
    <dgm:cxn modelId="{EC391CD5-F8DA-4DBC-999F-87A5A8A7D9CA}" srcId="{7274BDDF-0BDA-4A0E-B010-57FB66A57993}" destId="{1FCB5FE0-65F2-450D-AFAF-0F61D1D1F912}" srcOrd="1" destOrd="0" parTransId="{0B0A458C-337E-4E5B-84B6-3A19AB6A39BA}" sibTransId="{D75172E9-A9AC-4B47-A2F9-9E4EA91AFEDD}"/>
    <dgm:cxn modelId="{D99BC3DA-A94E-4113-AF2E-B64FDC048F97}" type="presOf" srcId="{C54A0E57-C17A-4AEF-93EA-F2BCDA073E4B}" destId="{CCC28830-2FC0-4F36-AF58-6F7B011016D9}" srcOrd="0" destOrd="0" presId="urn:microsoft.com/office/officeart/2005/8/layout/chevron2"/>
    <dgm:cxn modelId="{4ED13E88-9934-414B-B4BE-94C6ABEBBE98}" type="presOf" srcId="{1FCB5FE0-65F2-450D-AFAF-0F61D1D1F912}" destId="{64A4AC7D-4E93-484F-AED5-415B4BC17759}" srcOrd="0" destOrd="0" presId="urn:microsoft.com/office/officeart/2005/8/layout/chevron2"/>
    <dgm:cxn modelId="{C83083B1-111F-4B9B-A028-78D7293E3B22}" srcId="{C8F777E1-039F-4091-BB4B-864C8C458D45}" destId="{10376858-28D6-4D1E-BA55-F0EDCC1332CA}" srcOrd="0" destOrd="0" parTransId="{07A21738-6A23-4EAF-8B7F-0A5F67DAD145}" sibTransId="{F23C7235-4BE0-4E62-B2F5-FFF50C559E49}"/>
    <dgm:cxn modelId="{F8727C45-7EC2-450A-B8AA-117C2578DC1E}" srcId="{A9D4AB57-842B-48A0-8ABB-8174638B973F}" destId="{8838E1C2-45C3-43FD-9068-2824BD3596FF}" srcOrd="0" destOrd="0" parTransId="{4D1B7EB2-B508-445E-8072-8DE3B4C834C5}" sibTransId="{0ED8AEF5-E97C-4168-8F6E-8E0E4FC4E3D3}"/>
    <dgm:cxn modelId="{DDA3A3AC-3D5F-4D6D-865F-4DAF77A7E67E}" type="presOf" srcId="{E97FBE74-CFB5-401F-B5D6-70D76AD8C3FC}" destId="{C6E3FE8D-B50C-47ED-8A5A-7C9351921C98}" srcOrd="0" destOrd="0" presId="urn:microsoft.com/office/officeart/2005/8/layout/chevron2"/>
    <dgm:cxn modelId="{64C06D3A-30F5-4D46-A3A4-0EF7E36C02D5}" srcId="{7274BDDF-0BDA-4A0E-B010-57FB66A57993}" destId="{C8F777E1-039F-4091-BB4B-864C8C458D45}" srcOrd="0" destOrd="0" parTransId="{7A256771-B7AA-4031-A1BF-7119F490D401}" sibTransId="{C3CF3E44-BA66-4167-AFEC-4446CC2F4724}"/>
    <dgm:cxn modelId="{EAA82C41-7C26-4FCE-878F-8A5C6BB8DD70}" type="presOf" srcId="{C8F777E1-039F-4091-BB4B-864C8C458D45}" destId="{7B1B9F47-0A1F-48A9-99FC-3C2845860945}" srcOrd="0" destOrd="0" presId="urn:microsoft.com/office/officeart/2005/8/layout/chevron2"/>
    <dgm:cxn modelId="{B3638120-3A9C-44EC-BEDE-C9E55BF6E054}" type="presOf" srcId="{10376858-28D6-4D1E-BA55-F0EDCC1332CA}" destId="{E879E107-8F86-416C-A2BE-A151E03209E2}" srcOrd="0" destOrd="0" presId="urn:microsoft.com/office/officeart/2005/8/layout/chevron2"/>
    <dgm:cxn modelId="{6033B966-6135-4139-8116-51A93C9D4EC2}" srcId="{7274BDDF-0BDA-4A0E-B010-57FB66A57993}" destId="{67DDEAA0-0674-4F2A-BA16-0984BB18585D}" srcOrd="3" destOrd="0" parTransId="{283301E0-5FC4-4562-80A1-E1E70139565A}" sibTransId="{28AB9B2D-3656-4243-8029-1E404EAAA777}"/>
    <dgm:cxn modelId="{FC075FE9-DF58-4E63-912C-0D63DEAEC340}" type="presOf" srcId="{8838E1C2-45C3-43FD-9068-2824BD3596FF}" destId="{4E90D01F-0CD0-4BED-9F85-76896E286C10}" srcOrd="0" destOrd="0" presId="urn:microsoft.com/office/officeart/2005/8/layout/chevron2"/>
    <dgm:cxn modelId="{E52D980B-768A-4B1D-9577-0A798DD7231F}" srcId="{67DDEAA0-0674-4F2A-BA16-0984BB18585D}" destId="{E97FBE74-CFB5-401F-B5D6-70D76AD8C3FC}" srcOrd="0" destOrd="0" parTransId="{8D1495BC-A2F6-46AF-96B7-C65492AD0E3B}" sibTransId="{5284FC97-1677-4ED1-99E7-0AA4E8823D70}"/>
    <dgm:cxn modelId="{C54BB47C-06FE-4C6D-8B70-AB61337FD155}" srcId="{1FCB5FE0-65F2-450D-AFAF-0F61D1D1F912}" destId="{C54A0E57-C17A-4AEF-93EA-F2BCDA073E4B}" srcOrd="0" destOrd="0" parTransId="{AEF641CA-1BEB-4098-B4D9-40E4B09B1F14}" sibTransId="{6D8E49F6-4D31-42C0-8F08-41C6A5E96DB1}"/>
    <dgm:cxn modelId="{55C1BEC5-9927-4418-AA9E-289083102F3E}" type="presOf" srcId="{7274BDDF-0BDA-4A0E-B010-57FB66A57993}" destId="{CDB0897D-9807-44AA-906C-FEBB83B4851E}" srcOrd="0" destOrd="0" presId="urn:microsoft.com/office/officeart/2005/8/layout/chevron2"/>
    <dgm:cxn modelId="{5E1804BD-01EF-401B-817B-8D2AF9DE7485}" type="presOf" srcId="{A9D4AB57-842B-48A0-8ABB-8174638B973F}" destId="{18B78D78-304B-4A7B-B2B2-83A199422182}" srcOrd="0" destOrd="0" presId="urn:microsoft.com/office/officeart/2005/8/layout/chevron2"/>
    <dgm:cxn modelId="{43B2CCE6-4299-4B26-AE5A-E9987DFBA11A}" type="presOf" srcId="{67DDEAA0-0674-4F2A-BA16-0984BB18585D}" destId="{FC75DCAC-114F-4886-9939-930A2290CA29}" srcOrd="0" destOrd="0" presId="urn:microsoft.com/office/officeart/2005/8/layout/chevron2"/>
    <dgm:cxn modelId="{C9FE3ECD-5881-46E1-BCAD-DA38E87CB862}" type="presParOf" srcId="{CDB0897D-9807-44AA-906C-FEBB83B4851E}" destId="{49BA80FA-1CFD-4654-94E2-8E2401E67908}" srcOrd="0" destOrd="0" presId="urn:microsoft.com/office/officeart/2005/8/layout/chevron2"/>
    <dgm:cxn modelId="{022F4C83-478A-449B-84BB-6616A2A62337}" type="presParOf" srcId="{49BA80FA-1CFD-4654-94E2-8E2401E67908}" destId="{7B1B9F47-0A1F-48A9-99FC-3C2845860945}" srcOrd="0" destOrd="0" presId="urn:microsoft.com/office/officeart/2005/8/layout/chevron2"/>
    <dgm:cxn modelId="{8E67C6DF-867F-49F9-84F2-1483BEBC7623}" type="presParOf" srcId="{49BA80FA-1CFD-4654-94E2-8E2401E67908}" destId="{E879E107-8F86-416C-A2BE-A151E03209E2}" srcOrd="1" destOrd="0" presId="urn:microsoft.com/office/officeart/2005/8/layout/chevron2"/>
    <dgm:cxn modelId="{02AE83A2-F2E6-4AD3-A993-27B491C730D9}" type="presParOf" srcId="{CDB0897D-9807-44AA-906C-FEBB83B4851E}" destId="{C6383CD3-729C-410D-9A2A-CFEF933D11FF}" srcOrd="1" destOrd="0" presId="urn:microsoft.com/office/officeart/2005/8/layout/chevron2"/>
    <dgm:cxn modelId="{431AA0D5-3F35-46EF-BA16-DC9270923DDB}" type="presParOf" srcId="{CDB0897D-9807-44AA-906C-FEBB83B4851E}" destId="{E6EC2B89-2E3C-44ED-B677-21CE7AB1A78B}" srcOrd="2" destOrd="0" presId="urn:microsoft.com/office/officeart/2005/8/layout/chevron2"/>
    <dgm:cxn modelId="{9E52CF8B-9EEB-4393-A2C0-184D29C00D8D}" type="presParOf" srcId="{E6EC2B89-2E3C-44ED-B677-21CE7AB1A78B}" destId="{64A4AC7D-4E93-484F-AED5-415B4BC17759}" srcOrd="0" destOrd="0" presId="urn:microsoft.com/office/officeart/2005/8/layout/chevron2"/>
    <dgm:cxn modelId="{5891FE08-C4D3-4A2B-A080-A65CE9202D59}" type="presParOf" srcId="{E6EC2B89-2E3C-44ED-B677-21CE7AB1A78B}" destId="{CCC28830-2FC0-4F36-AF58-6F7B011016D9}" srcOrd="1" destOrd="0" presId="urn:microsoft.com/office/officeart/2005/8/layout/chevron2"/>
    <dgm:cxn modelId="{1C6BED56-8366-458F-BD71-408451A37FA1}" type="presParOf" srcId="{CDB0897D-9807-44AA-906C-FEBB83B4851E}" destId="{38444D08-E083-45B7-BB12-99C2C0676101}" srcOrd="3" destOrd="0" presId="urn:microsoft.com/office/officeart/2005/8/layout/chevron2"/>
    <dgm:cxn modelId="{C923C399-A4D7-489C-A607-177BB70F7B86}" type="presParOf" srcId="{CDB0897D-9807-44AA-906C-FEBB83B4851E}" destId="{7AC6096E-7439-4FE2-86C9-F3EEDCCD8D64}" srcOrd="4" destOrd="0" presId="urn:microsoft.com/office/officeart/2005/8/layout/chevron2"/>
    <dgm:cxn modelId="{0C91E1BA-0E2E-410A-87A6-47C89D66257B}" type="presParOf" srcId="{7AC6096E-7439-4FE2-86C9-F3EEDCCD8D64}" destId="{18B78D78-304B-4A7B-B2B2-83A199422182}" srcOrd="0" destOrd="0" presId="urn:microsoft.com/office/officeart/2005/8/layout/chevron2"/>
    <dgm:cxn modelId="{AA61A6F7-9511-45C4-A84D-82CFCD4DA7D2}" type="presParOf" srcId="{7AC6096E-7439-4FE2-86C9-F3EEDCCD8D64}" destId="{4E90D01F-0CD0-4BED-9F85-76896E286C10}" srcOrd="1" destOrd="0" presId="urn:microsoft.com/office/officeart/2005/8/layout/chevron2"/>
    <dgm:cxn modelId="{4BB50B57-FF0A-4CF7-89D3-311A6B1C9A76}" type="presParOf" srcId="{CDB0897D-9807-44AA-906C-FEBB83B4851E}" destId="{CE7CF5B1-54C4-4F61-8C00-A9A238DDB889}" srcOrd="5" destOrd="0" presId="urn:microsoft.com/office/officeart/2005/8/layout/chevron2"/>
    <dgm:cxn modelId="{C7E46724-62FB-45EF-BE1E-D8CE77E66F33}" type="presParOf" srcId="{CDB0897D-9807-44AA-906C-FEBB83B4851E}" destId="{B7CA212D-23DE-464C-AE62-7741A915E67D}" srcOrd="6" destOrd="0" presId="urn:microsoft.com/office/officeart/2005/8/layout/chevron2"/>
    <dgm:cxn modelId="{85D754E5-E938-408A-A71B-C4D791F61B8B}" type="presParOf" srcId="{B7CA212D-23DE-464C-AE62-7741A915E67D}" destId="{FC75DCAC-114F-4886-9939-930A2290CA29}" srcOrd="0" destOrd="0" presId="urn:microsoft.com/office/officeart/2005/8/layout/chevron2"/>
    <dgm:cxn modelId="{33C019EE-24AD-4D82-AF45-48C1A63D1264}" type="presParOf" srcId="{B7CA212D-23DE-464C-AE62-7741A915E67D}" destId="{C6E3FE8D-B50C-47ED-8A5A-7C9351921C98}" srcOrd="1" destOrd="0" presId="urn:microsoft.com/office/officeart/2005/8/layout/chevron2"/>
  </dgm:cxnLst>
  <dgm:bg>
    <a:solidFill>
      <a:srgbClr val="CC00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648236-9EA6-4623-9303-4F6AAA23798E}" type="doc">
      <dgm:prSet loTypeId="urn:microsoft.com/office/officeart/2005/8/layout/radial6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th-TH"/>
        </a:p>
      </dgm:t>
    </dgm:pt>
    <dgm:pt modelId="{F352DB09-0BD7-426D-9CDB-15F4B6D5D399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PDCA</a:t>
          </a:r>
          <a:endParaRPr lang="th-TH" dirty="0">
            <a:solidFill>
              <a:srgbClr val="FFFF00"/>
            </a:solidFill>
          </a:endParaRPr>
        </a:p>
      </dgm:t>
    </dgm:pt>
    <dgm:pt modelId="{DF513BD7-EA46-43BB-A36B-5174AA223892}" type="parTrans" cxnId="{D148E6A8-FA60-437E-9F05-15C57451379C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4D646049-EDE8-4752-A359-9C37E8622F9F}" type="sibTrans" cxnId="{D148E6A8-FA60-437E-9F05-15C57451379C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2BC6C81F-24F7-40AE-84CC-EA9C9BB5722F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P</a:t>
          </a:r>
          <a:endParaRPr lang="th-TH" dirty="0">
            <a:solidFill>
              <a:srgbClr val="FFFF00"/>
            </a:solidFill>
          </a:endParaRPr>
        </a:p>
      </dgm:t>
    </dgm:pt>
    <dgm:pt modelId="{5522DA99-58AA-41A4-987E-A58F64E7154F}" type="parTrans" cxnId="{08FBBA46-A976-4303-BA28-F90EA1BDB014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52AF605C-9C74-4997-85EC-62A71DBA55EC}" type="sibTrans" cxnId="{08FBBA46-A976-4303-BA28-F90EA1BDB014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3F2C8E39-42B8-4173-8055-057CB7DA16B3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D</a:t>
          </a:r>
          <a:endParaRPr lang="th-TH" dirty="0">
            <a:solidFill>
              <a:srgbClr val="FFFF00"/>
            </a:solidFill>
          </a:endParaRPr>
        </a:p>
      </dgm:t>
    </dgm:pt>
    <dgm:pt modelId="{898F3D45-CAAF-444F-84CB-44C31FE4F9AB}" type="parTrans" cxnId="{CFC82164-ECDA-429C-B81E-527421979F83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1E5F54FA-50CA-4C61-AB25-E0274B9884D4}" type="sibTrans" cxnId="{CFC82164-ECDA-429C-B81E-527421979F83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2D9A1B52-0746-42A4-979C-25AEDE80EB88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C</a:t>
          </a:r>
          <a:endParaRPr lang="th-TH" dirty="0">
            <a:solidFill>
              <a:srgbClr val="FFFF00"/>
            </a:solidFill>
          </a:endParaRPr>
        </a:p>
      </dgm:t>
    </dgm:pt>
    <dgm:pt modelId="{E3BDC099-BF67-4F5F-BD71-AB03D8A79FA2}" type="parTrans" cxnId="{76D5E761-8277-42D0-A973-1C703040FB25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29F76AEE-2F7C-472C-ABDE-E6C7818826AE}" type="sibTrans" cxnId="{76D5E761-8277-42D0-A973-1C703040FB25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16E707E7-802F-44A2-9AED-B1AA91FAA3F8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A</a:t>
          </a:r>
          <a:endParaRPr lang="th-TH" dirty="0">
            <a:solidFill>
              <a:srgbClr val="FFFF00"/>
            </a:solidFill>
          </a:endParaRPr>
        </a:p>
      </dgm:t>
    </dgm:pt>
    <dgm:pt modelId="{C4CBA0B4-F6C5-4940-8650-A7138934A23A}" type="parTrans" cxnId="{73C744F7-D214-4C30-A9E9-1FB102C5220A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5C3EABA1-E52A-44E5-BE28-AFAAF834A255}" type="sibTrans" cxnId="{73C744F7-D214-4C30-A9E9-1FB102C5220A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8875E342-6F52-40A5-8071-B8CD9182A27D}" type="pres">
      <dgm:prSet presAssocID="{ED648236-9EA6-4623-9303-4F6AAA2379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E56B427-5801-4289-9979-4983B3868F88}" type="pres">
      <dgm:prSet presAssocID="{F352DB09-0BD7-426D-9CDB-15F4B6D5D399}" presName="centerShape" presStyleLbl="node0" presStyleIdx="0" presStyleCnt="1"/>
      <dgm:spPr/>
      <dgm:t>
        <a:bodyPr/>
        <a:lstStyle/>
        <a:p>
          <a:endParaRPr lang="th-TH"/>
        </a:p>
      </dgm:t>
    </dgm:pt>
    <dgm:pt modelId="{392F6719-8CD8-45C4-8C9D-DC3E88A081A0}" type="pres">
      <dgm:prSet presAssocID="{2BC6C81F-24F7-40AE-84CC-EA9C9BB5722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AFDF636-692A-4D1B-9568-88B6E0AA433A}" type="pres">
      <dgm:prSet presAssocID="{2BC6C81F-24F7-40AE-84CC-EA9C9BB5722F}" presName="dummy" presStyleCnt="0"/>
      <dgm:spPr/>
    </dgm:pt>
    <dgm:pt modelId="{5608C807-3F92-4FB3-91DA-1162435B76D5}" type="pres">
      <dgm:prSet presAssocID="{52AF605C-9C74-4997-85EC-62A71DBA55EC}" presName="sibTrans" presStyleLbl="sibTrans2D1" presStyleIdx="0" presStyleCnt="4"/>
      <dgm:spPr/>
      <dgm:t>
        <a:bodyPr/>
        <a:lstStyle/>
        <a:p>
          <a:endParaRPr lang="th-TH"/>
        </a:p>
      </dgm:t>
    </dgm:pt>
    <dgm:pt modelId="{DC11694A-31A1-409C-A732-7AA9733413B3}" type="pres">
      <dgm:prSet presAssocID="{3F2C8E39-42B8-4173-8055-057CB7DA16B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6AA2AC-96C3-4BCA-9685-F840DA0A2D7C}" type="pres">
      <dgm:prSet presAssocID="{3F2C8E39-42B8-4173-8055-057CB7DA16B3}" presName="dummy" presStyleCnt="0"/>
      <dgm:spPr/>
    </dgm:pt>
    <dgm:pt modelId="{28DCC814-A9A2-4243-900D-4E2CB35194D7}" type="pres">
      <dgm:prSet presAssocID="{1E5F54FA-50CA-4C61-AB25-E0274B9884D4}" presName="sibTrans" presStyleLbl="sibTrans2D1" presStyleIdx="1" presStyleCnt="4"/>
      <dgm:spPr/>
      <dgm:t>
        <a:bodyPr/>
        <a:lstStyle/>
        <a:p>
          <a:endParaRPr lang="th-TH"/>
        </a:p>
      </dgm:t>
    </dgm:pt>
    <dgm:pt modelId="{3907B901-B21B-4A35-AEF1-5D3B2444662B}" type="pres">
      <dgm:prSet presAssocID="{2D9A1B52-0746-42A4-979C-25AEDE80EB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A68A5E-D2AE-4A13-BF4F-17A2CE1A2BAD}" type="pres">
      <dgm:prSet presAssocID="{2D9A1B52-0746-42A4-979C-25AEDE80EB88}" presName="dummy" presStyleCnt="0"/>
      <dgm:spPr/>
    </dgm:pt>
    <dgm:pt modelId="{44436BD3-67DF-4F91-AEF1-F2C437BEDAB6}" type="pres">
      <dgm:prSet presAssocID="{29F76AEE-2F7C-472C-ABDE-E6C7818826AE}" presName="sibTrans" presStyleLbl="sibTrans2D1" presStyleIdx="2" presStyleCnt="4"/>
      <dgm:spPr/>
      <dgm:t>
        <a:bodyPr/>
        <a:lstStyle/>
        <a:p>
          <a:endParaRPr lang="th-TH"/>
        </a:p>
      </dgm:t>
    </dgm:pt>
    <dgm:pt modelId="{B757CD8B-7043-47AD-B4AD-521392A3C640}" type="pres">
      <dgm:prSet presAssocID="{16E707E7-802F-44A2-9AED-B1AA91FAA3F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33AF88-588B-4385-8DAB-893A77099CDD}" type="pres">
      <dgm:prSet presAssocID="{16E707E7-802F-44A2-9AED-B1AA91FAA3F8}" presName="dummy" presStyleCnt="0"/>
      <dgm:spPr/>
    </dgm:pt>
    <dgm:pt modelId="{562E369F-AF6E-4FCA-A9BB-53BE56B587DC}" type="pres">
      <dgm:prSet presAssocID="{5C3EABA1-E52A-44E5-BE28-AFAAF834A255}" presName="sibTrans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3F727BFB-7896-4339-985C-32477EAFAD02}" type="presOf" srcId="{29F76AEE-2F7C-472C-ABDE-E6C7818826AE}" destId="{44436BD3-67DF-4F91-AEF1-F2C437BEDAB6}" srcOrd="0" destOrd="0" presId="urn:microsoft.com/office/officeart/2005/8/layout/radial6"/>
    <dgm:cxn modelId="{D148E6A8-FA60-437E-9F05-15C57451379C}" srcId="{ED648236-9EA6-4623-9303-4F6AAA23798E}" destId="{F352DB09-0BD7-426D-9CDB-15F4B6D5D399}" srcOrd="0" destOrd="0" parTransId="{DF513BD7-EA46-43BB-A36B-5174AA223892}" sibTransId="{4D646049-EDE8-4752-A359-9C37E8622F9F}"/>
    <dgm:cxn modelId="{C1B68BF3-02A8-4CAF-8DFD-5F8FE4DC04AE}" type="presOf" srcId="{52AF605C-9C74-4997-85EC-62A71DBA55EC}" destId="{5608C807-3F92-4FB3-91DA-1162435B76D5}" srcOrd="0" destOrd="0" presId="urn:microsoft.com/office/officeart/2005/8/layout/radial6"/>
    <dgm:cxn modelId="{76D5E761-8277-42D0-A973-1C703040FB25}" srcId="{F352DB09-0BD7-426D-9CDB-15F4B6D5D399}" destId="{2D9A1B52-0746-42A4-979C-25AEDE80EB88}" srcOrd="2" destOrd="0" parTransId="{E3BDC099-BF67-4F5F-BD71-AB03D8A79FA2}" sibTransId="{29F76AEE-2F7C-472C-ABDE-E6C7818826AE}"/>
    <dgm:cxn modelId="{618EE220-2587-48FF-B36E-607947275C75}" type="presOf" srcId="{2BC6C81F-24F7-40AE-84CC-EA9C9BB5722F}" destId="{392F6719-8CD8-45C4-8C9D-DC3E88A081A0}" srcOrd="0" destOrd="0" presId="urn:microsoft.com/office/officeart/2005/8/layout/radial6"/>
    <dgm:cxn modelId="{2E702103-53AA-4A5E-ABDE-C1E60320ED75}" type="presOf" srcId="{3F2C8E39-42B8-4173-8055-057CB7DA16B3}" destId="{DC11694A-31A1-409C-A732-7AA9733413B3}" srcOrd="0" destOrd="0" presId="urn:microsoft.com/office/officeart/2005/8/layout/radial6"/>
    <dgm:cxn modelId="{AB5578AB-82E4-418C-8135-B1EE1869B418}" type="presOf" srcId="{2D9A1B52-0746-42A4-979C-25AEDE80EB88}" destId="{3907B901-B21B-4A35-AEF1-5D3B2444662B}" srcOrd="0" destOrd="0" presId="urn:microsoft.com/office/officeart/2005/8/layout/radial6"/>
    <dgm:cxn modelId="{196F4EC0-2729-4A7E-819C-F14E33712D9A}" type="presOf" srcId="{16E707E7-802F-44A2-9AED-B1AA91FAA3F8}" destId="{B757CD8B-7043-47AD-B4AD-521392A3C640}" srcOrd="0" destOrd="0" presId="urn:microsoft.com/office/officeart/2005/8/layout/radial6"/>
    <dgm:cxn modelId="{4EF8CAC2-DA2B-4604-A88A-7AAD566C6475}" type="presOf" srcId="{1E5F54FA-50CA-4C61-AB25-E0274B9884D4}" destId="{28DCC814-A9A2-4243-900D-4E2CB35194D7}" srcOrd="0" destOrd="0" presId="urn:microsoft.com/office/officeart/2005/8/layout/radial6"/>
    <dgm:cxn modelId="{65114D6A-E2D7-4D25-A170-A154B7EDA0C0}" type="presOf" srcId="{ED648236-9EA6-4623-9303-4F6AAA23798E}" destId="{8875E342-6F52-40A5-8071-B8CD9182A27D}" srcOrd="0" destOrd="0" presId="urn:microsoft.com/office/officeart/2005/8/layout/radial6"/>
    <dgm:cxn modelId="{73C744F7-D214-4C30-A9E9-1FB102C5220A}" srcId="{F352DB09-0BD7-426D-9CDB-15F4B6D5D399}" destId="{16E707E7-802F-44A2-9AED-B1AA91FAA3F8}" srcOrd="3" destOrd="0" parTransId="{C4CBA0B4-F6C5-4940-8650-A7138934A23A}" sibTransId="{5C3EABA1-E52A-44E5-BE28-AFAAF834A255}"/>
    <dgm:cxn modelId="{18C6699D-8D96-46FB-BC88-717472EFA4D9}" type="presOf" srcId="{5C3EABA1-E52A-44E5-BE28-AFAAF834A255}" destId="{562E369F-AF6E-4FCA-A9BB-53BE56B587DC}" srcOrd="0" destOrd="0" presId="urn:microsoft.com/office/officeart/2005/8/layout/radial6"/>
    <dgm:cxn modelId="{08FBBA46-A976-4303-BA28-F90EA1BDB014}" srcId="{F352DB09-0BD7-426D-9CDB-15F4B6D5D399}" destId="{2BC6C81F-24F7-40AE-84CC-EA9C9BB5722F}" srcOrd="0" destOrd="0" parTransId="{5522DA99-58AA-41A4-987E-A58F64E7154F}" sibTransId="{52AF605C-9C74-4997-85EC-62A71DBA55EC}"/>
    <dgm:cxn modelId="{CFC82164-ECDA-429C-B81E-527421979F83}" srcId="{F352DB09-0BD7-426D-9CDB-15F4B6D5D399}" destId="{3F2C8E39-42B8-4173-8055-057CB7DA16B3}" srcOrd="1" destOrd="0" parTransId="{898F3D45-CAAF-444F-84CB-44C31FE4F9AB}" sibTransId="{1E5F54FA-50CA-4C61-AB25-E0274B9884D4}"/>
    <dgm:cxn modelId="{0B7C4BD4-A978-4BA3-8BD3-C351C29EFA65}" type="presOf" srcId="{F352DB09-0BD7-426D-9CDB-15F4B6D5D399}" destId="{BE56B427-5801-4289-9979-4983B3868F88}" srcOrd="0" destOrd="0" presId="urn:microsoft.com/office/officeart/2005/8/layout/radial6"/>
    <dgm:cxn modelId="{6E389ECA-8A88-441F-8EBC-470B707F2D00}" type="presParOf" srcId="{8875E342-6F52-40A5-8071-B8CD9182A27D}" destId="{BE56B427-5801-4289-9979-4983B3868F88}" srcOrd="0" destOrd="0" presId="urn:microsoft.com/office/officeart/2005/8/layout/radial6"/>
    <dgm:cxn modelId="{E850B1A9-74B3-4983-B3F6-6DE185FCF125}" type="presParOf" srcId="{8875E342-6F52-40A5-8071-B8CD9182A27D}" destId="{392F6719-8CD8-45C4-8C9D-DC3E88A081A0}" srcOrd="1" destOrd="0" presId="urn:microsoft.com/office/officeart/2005/8/layout/radial6"/>
    <dgm:cxn modelId="{B4C96A47-E4A0-46BD-A234-A9A63D212D81}" type="presParOf" srcId="{8875E342-6F52-40A5-8071-B8CD9182A27D}" destId="{2AFDF636-692A-4D1B-9568-88B6E0AA433A}" srcOrd="2" destOrd="0" presId="urn:microsoft.com/office/officeart/2005/8/layout/radial6"/>
    <dgm:cxn modelId="{B6BC770E-93CB-44ED-8BA3-EDA7C28D5694}" type="presParOf" srcId="{8875E342-6F52-40A5-8071-B8CD9182A27D}" destId="{5608C807-3F92-4FB3-91DA-1162435B76D5}" srcOrd="3" destOrd="0" presId="urn:microsoft.com/office/officeart/2005/8/layout/radial6"/>
    <dgm:cxn modelId="{7703CDCE-5092-45D8-A02B-CCC2EF5F0A8E}" type="presParOf" srcId="{8875E342-6F52-40A5-8071-B8CD9182A27D}" destId="{DC11694A-31A1-409C-A732-7AA9733413B3}" srcOrd="4" destOrd="0" presId="urn:microsoft.com/office/officeart/2005/8/layout/radial6"/>
    <dgm:cxn modelId="{C11F92F8-B506-4CBF-8979-C2733FC1F6E7}" type="presParOf" srcId="{8875E342-6F52-40A5-8071-B8CD9182A27D}" destId="{916AA2AC-96C3-4BCA-9685-F840DA0A2D7C}" srcOrd="5" destOrd="0" presId="urn:microsoft.com/office/officeart/2005/8/layout/radial6"/>
    <dgm:cxn modelId="{16F1A900-2F3B-4EF8-935F-1EB632809161}" type="presParOf" srcId="{8875E342-6F52-40A5-8071-B8CD9182A27D}" destId="{28DCC814-A9A2-4243-900D-4E2CB35194D7}" srcOrd="6" destOrd="0" presId="urn:microsoft.com/office/officeart/2005/8/layout/radial6"/>
    <dgm:cxn modelId="{6B032AB4-B298-44B8-B5E9-E5C2D20438FD}" type="presParOf" srcId="{8875E342-6F52-40A5-8071-B8CD9182A27D}" destId="{3907B901-B21B-4A35-AEF1-5D3B2444662B}" srcOrd="7" destOrd="0" presId="urn:microsoft.com/office/officeart/2005/8/layout/radial6"/>
    <dgm:cxn modelId="{2BEE1158-ADBD-4BAA-AA8C-463A82064896}" type="presParOf" srcId="{8875E342-6F52-40A5-8071-B8CD9182A27D}" destId="{EDA68A5E-D2AE-4A13-BF4F-17A2CE1A2BAD}" srcOrd="8" destOrd="0" presId="urn:microsoft.com/office/officeart/2005/8/layout/radial6"/>
    <dgm:cxn modelId="{9EB70605-413A-4848-B64F-60E6CA61F0B4}" type="presParOf" srcId="{8875E342-6F52-40A5-8071-B8CD9182A27D}" destId="{44436BD3-67DF-4F91-AEF1-F2C437BEDAB6}" srcOrd="9" destOrd="0" presId="urn:microsoft.com/office/officeart/2005/8/layout/radial6"/>
    <dgm:cxn modelId="{8A83FB7F-15EB-4382-8F60-A8847DA438DE}" type="presParOf" srcId="{8875E342-6F52-40A5-8071-B8CD9182A27D}" destId="{B757CD8B-7043-47AD-B4AD-521392A3C640}" srcOrd="10" destOrd="0" presId="urn:microsoft.com/office/officeart/2005/8/layout/radial6"/>
    <dgm:cxn modelId="{56382617-239F-439E-A04F-5B3B67305FC7}" type="presParOf" srcId="{8875E342-6F52-40A5-8071-B8CD9182A27D}" destId="{9B33AF88-588B-4385-8DAB-893A77099CDD}" srcOrd="11" destOrd="0" presId="urn:microsoft.com/office/officeart/2005/8/layout/radial6"/>
    <dgm:cxn modelId="{B78AEA2B-665C-4813-AAC0-3FA64A1766E5}" type="presParOf" srcId="{8875E342-6F52-40A5-8071-B8CD9182A27D}" destId="{562E369F-AF6E-4FCA-A9BB-53BE56B587D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648236-9EA6-4623-9303-4F6AAA23798E}" type="doc">
      <dgm:prSet loTypeId="urn:microsoft.com/office/officeart/2005/8/layout/radial6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th-TH"/>
        </a:p>
      </dgm:t>
    </dgm:pt>
    <dgm:pt modelId="{F352DB09-0BD7-426D-9CDB-15F4B6D5D399}">
      <dgm:prSet phldrT="[Text]"/>
      <dgm:spPr/>
      <dgm:t>
        <a:bodyPr/>
        <a:lstStyle/>
        <a:p>
          <a:r>
            <a:rPr lang="en-US" dirty="0" smtClean="0"/>
            <a:t>PDCA</a:t>
          </a:r>
          <a:endParaRPr lang="th-TH" dirty="0"/>
        </a:p>
      </dgm:t>
    </dgm:pt>
    <dgm:pt modelId="{DF513BD7-EA46-43BB-A36B-5174AA223892}" type="parTrans" cxnId="{D148E6A8-FA60-437E-9F05-15C57451379C}">
      <dgm:prSet/>
      <dgm:spPr/>
      <dgm:t>
        <a:bodyPr/>
        <a:lstStyle/>
        <a:p>
          <a:endParaRPr lang="th-TH"/>
        </a:p>
      </dgm:t>
    </dgm:pt>
    <dgm:pt modelId="{4D646049-EDE8-4752-A359-9C37E8622F9F}" type="sibTrans" cxnId="{D148E6A8-FA60-437E-9F05-15C57451379C}">
      <dgm:prSet/>
      <dgm:spPr/>
      <dgm:t>
        <a:bodyPr/>
        <a:lstStyle/>
        <a:p>
          <a:endParaRPr lang="th-TH"/>
        </a:p>
      </dgm:t>
    </dgm:pt>
    <dgm:pt modelId="{2BC6C81F-24F7-40AE-84CC-EA9C9BB5722F}">
      <dgm:prSet phldrT="[Text]"/>
      <dgm:spPr/>
      <dgm:t>
        <a:bodyPr/>
        <a:lstStyle/>
        <a:p>
          <a:r>
            <a:rPr lang="en-US" dirty="0" smtClean="0"/>
            <a:t>P</a:t>
          </a:r>
          <a:endParaRPr lang="th-TH" dirty="0"/>
        </a:p>
      </dgm:t>
    </dgm:pt>
    <dgm:pt modelId="{5522DA99-58AA-41A4-987E-A58F64E7154F}" type="parTrans" cxnId="{08FBBA46-A976-4303-BA28-F90EA1BDB014}">
      <dgm:prSet/>
      <dgm:spPr/>
      <dgm:t>
        <a:bodyPr/>
        <a:lstStyle/>
        <a:p>
          <a:endParaRPr lang="th-TH"/>
        </a:p>
      </dgm:t>
    </dgm:pt>
    <dgm:pt modelId="{52AF605C-9C74-4997-85EC-62A71DBA55EC}" type="sibTrans" cxnId="{08FBBA46-A976-4303-BA28-F90EA1BDB014}">
      <dgm:prSet/>
      <dgm:spPr/>
      <dgm:t>
        <a:bodyPr/>
        <a:lstStyle/>
        <a:p>
          <a:endParaRPr lang="th-TH"/>
        </a:p>
      </dgm:t>
    </dgm:pt>
    <dgm:pt modelId="{3F2C8E39-42B8-4173-8055-057CB7DA16B3}">
      <dgm:prSet phldrT="[Text]"/>
      <dgm:spPr/>
      <dgm:t>
        <a:bodyPr/>
        <a:lstStyle/>
        <a:p>
          <a:r>
            <a:rPr lang="en-US" dirty="0" smtClean="0"/>
            <a:t>D</a:t>
          </a:r>
          <a:endParaRPr lang="th-TH" dirty="0"/>
        </a:p>
      </dgm:t>
    </dgm:pt>
    <dgm:pt modelId="{898F3D45-CAAF-444F-84CB-44C31FE4F9AB}" type="parTrans" cxnId="{CFC82164-ECDA-429C-B81E-527421979F83}">
      <dgm:prSet/>
      <dgm:spPr/>
      <dgm:t>
        <a:bodyPr/>
        <a:lstStyle/>
        <a:p>
          <a:endParaRPr lang="th-TH"/>
        </a:p>
      </dgm:t>
    </dgm:pt>
    <dgm:pt modelId="{1E5F54FA-50CA-4C61-AB25-E0274B9884D4}" type="sibTrans" cxnId="{CFC82164-ECDA-429C-B81E-527421979F83}">
      <dgm:prSet/>
      <dgm:spPr/>
      <dgm:t>
        <a:bodyPr/>
        <a:lstStyle/>
        <a:p>
          <a:endParaRPr lang="th-TH"/>
        </a:p>
      </dgm:t>
    </dgm:pt>
    <dgm:pt modelId="{2D9A1B52-0746-42A4-979C-25AEDE80EB88}">
      <dgm:prSet phldrT="[Text]"/>
      <dgm:spPr/>
      <dgm:t>
        <a:bodyPr/>
        <a:lstStyle/>
        <a:p>
          <a:r>
            <a:rPr lang="en-US" dirty="0" smtClean="0"/>
            <a:t>C</a:t>
          </a:r>
          <a:endParaRPr lang="th-TH" dirty="0"/>
        </a:p>
      </dgm:t>
    </dgm:pt>
    <dgm:pt modelId="{E3BDC099-BF67-4F5F-BD71-AB03D8A79FA2}" type="parTrans" cxnId="{76D5E761-8277-42D0-A973-1C703040FB25}">
      <dgm:prSet/>
      <dgm:spPr/>
      <dgm:t>
        <a:bodyPr/>
        <a:lstStyle/>
        <a:p>
          <a:endParaRPr lang="th-TH"/>
        </a:p>
      </dgm:t>
    </dgm:pt>
    <dgm:pt modelId="{29F76AEE-2F7C-472C-ABDE-E6C7818826AE}" type="sibTrans" cxnId="{76D5E761-8277-42D0-A973-1C703040FB25}">
      <dgm:prSet/>
      <dgm:spPr/>
      <dgm:t>
        <a:bodyPr/>
        <a:lstStyle/>
        <a:p>
          <a:endParaRPr lang="th-TH"/>
        </a:p>
      </dgm:t>
    </dgm:pt>
    <dgm:pt modelId="{16E707E7-802F-44A2-9AED-B1AA91FAA3F8}">
      <dgm:prSet phldrT="[Text]"/>
      <dgm:spPr/>
      <dgm:t>
        <a:bodyPr/>
        <a:lstStyle/>
        <a:p>
          <a:r>
            <a:rPr lang="en-US" dirty="0" smtClean="0"/>
            <a:t>A</a:t>
          </a:r>
          <a:endParaRPr lang="th-TH" dirty="0"/>
        </a:p>
      </dgm:t>
    </dgm:pt>
    <dgm:pt modelId="{C4CBA0B4-F6C5-4940-8650-A7138934A23A}" type="parTrans" cxnId="{73C744F7-D214-4C30-A9E9-1FB102C5220A}">
      <dgm:prSet/>
      <dgm:spPr/>
      <dgm:t>
        <a:bodyPr/>
        <a:lstStyle/>
        <a:p>
          <a:endParaRPr lang="th-TH"/>
        </a:p>
      </dgm:t>
    </dgm:pt>
    <dgm:pt modelId="{5C3EABA1-E52A-44E5-BE28-AFAAF834A255}" type="sibTrans" cxnId="{73C744F7-D214-4C30-A9E9-1FB102C5220A}">
      <dgm:prSet/>
      <dgm:spPr/>
      <dgm:t>
        <a:bodyPr/>
        <a:lstStyle/>
        <a:p>
          <a:endParaRPr lang="th-TH"/>
        </a:p>
      </dgm:t>
    </dgm:pt>
    <dgm:pt modelId="{8875E342-6F52-40A5-8071-B8CD9182A27D}" type="pres">
      <dgm:prSet presAssocID="{ED648236-9EA6-4623-9303-4F6AAA2379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E56B427-5801-4289-9979-4983B3868F88}" type="pres">
      <dgm:prSet presAssocID="{F352DB09-0BD7-426D-9CDB-15F4B6D5D399}" presName="centerShape" presStyleLbl="node0" presStyleIdx="0" presStyleCnt="1"/>
      <dgm:spPr/>
      <dgm:t>
        <a:bodyPr/>
        <a:lstStyle/>
        <a:p>
          <a:endParaRPr lang="th-TH"/>
        </a:p>
      </dgm:t>
    </dgm:pt>
    <dgm:pt modelId="{392F6719-8CD8-45C4-8C9D-DC3E88A081A0}" type="pres">
      <dgm:prSet presAssocID="{2BC6C81F-24F7-40AE-84CC-EA9C9BB5722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AFDF636-692A-4D1B-9568-88B6E0AA433A}" type="pres">
      <dgm:prSet presAssocID="{2BC6C81F-24F7-40AE-84CC-EA9C9BB5722F}" presName="dummy" presStyleCnt="0"/>
      <dgm:spPr/>
    </dgm:pt>
    <dgm:pt modelId="{5608C807-3F92-4FB3-91DA-1162435B76D5}" type="pres">
      <dgm:prSet presAssocID="{52AF605C-9C74-4997-85EC-62A71DBA55EC}" presName="sibTrans" presStyleLbl="sibTrans2D1" presStyleIdx="0" presStyleCnt="4"/>
      <dgm:spPr/>
      <dgm:t>
        <a:bodyPr/>
        <a:lstStyle/>
        <a:p>
          <a:endParaRPr lang="th-TH"/>
        </a:p>
      </dgm:t>
    </dgm:pt>
    <dgm:pt modelId="{DC11694A-31A1-409C-A732-7AA9733413B3}" type="pres">
      <dgm:prSet presAssocID="{3F2C8E39-42B8-4173-8055-057CB7DA16B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6AA2AC-96C3-4BCA-9685-F840DA0A2D7C}" type="pres">
      <dgm:prSet presAssocID="{3F2C8E39-42B8-4173-8055-057CB7DA16B3}" presName="dummy" presStyleCnt="0"/>
      <dgm:spPr/>
    </dgm:pt>
    <dgm:pt modelId="{28DCC814-A9A2-4243-900D-4E2CB35194D7}" type="pres">
      <dgm:prSet presAssocID="{1E5F54FA-50CA-4C61-AB25-E0274B9884D4}" presName="sibTrans" presStyleLbl="sibTrans2D1" presStyleIdx="1" presStyleCnt="4"/>
      <dgm:spPr/>
      <dgm:t>
        <a:bodyPr/>
        <a:lstStyle/>
        <a:p>
          <a:endParaRPr lang="th-TH"/>
        </a:p>
      </dgm:t>
    </dgm:pt>
    <dgm:pt modelId="{3907B901-B21B-4A35-AEF1-5D3B2444662B}" type="pres">
      <dgm:prSet presAssocID="{2D9A1B52-0746-42A4-979C-25AEDE80EB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A68A5E-D2AE-4A13-BF4F-17A2CE1A2BAD}" type="pres">
      <dgm:prSet presAssocID="{2D9A1B52-0746-42A4-979C-25AEDE80EB88}" presName="dummy" presStyleCnt="0"/>
      <dgm:spPr/>
    </dgm:pt>
    <dgm:pt modelId="{44436BD3-67DF-4F91-AEF1-F2C437BEDAB6}" type="pres">
      <dgm:prSet presAssocID="{29F76AEE-2F7C-472C-ABDE-E6C7818826AE}" presName="sibTrans" presStyleLbl="sibTrans2D1" presStyleIdx="2" presStyleCnt="4"/>
      <dgm:spPr/>
      <dgm:t>
        <a:bodyPr/>
        <a:lstStyle/>
        <a:p>
          <a:endParaRPr lang="th-TH"/>
        </a:p>
      </dgm:t>
    </dgm:pt>
    <dgm:pt modelId="{B757CD8B-7043-47AD-B4AD-521392A3C640}" type="pres">
      <dgm:prSet presAssocID="{16E707E7-802F-44A2-9AED-B1AA91FAA3F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33AF88-588B-4385-8DAB-893A77099CDD}" type="pres">
      <dgm:prSet presAssocID="{16E707E7-802F-44A2-9AED-B1AA91FAA3F8}" presName="dummy" presStyleCnt="0"/>
      <dgm:spPr/>
    </dgm:pt>
    <dgm:pt modelId="{562E369F-AF6E-4FCA-A9BB-53BE56B587DC}" type="pres">
      <dgm:prSet presAssocID="{5C3EABA1-E52A-44E5-BE28-AFAAF834A255}" presName="sibTrans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29B0D4DC-1442-438E-B195-7A4BAD6CF6E4}" type="presOf" srcId="{5C3EABA1-E52A-44E5-BE28-AFAAF834A255}" destId="{562E369F-AF6E-4FCA-A9BB-53BE56B587DC}" srcOrd="0" destOrd="0" presId="urn:microsoft.com/office/officeart/2005/8/layout/radial6"/>
    <dgm:cxn modelId="{D148E6A8-FA60-437E-9F05-15C57451379C}" srcId="{ED648236-9EA6-4623-9303-4F6AAA23798E}" destId="{F352DB09-0BD7-426D-9CDB-15F4B6D5D399}" srcOrd="0" destOrd="0" parTransId="{DF513BD7-EA46-43BB-A36B-5174AA223892}" sibTransId="{4D646049-EDE8-4752-A359-9C37E8622F9F}"/>
    <dgm:cxn modelId="{06F17995-670E-4A22-A7A4-6B2F12A3F507}" type="presOf" srcId="{16E707E7-802F-44A2-9AED-B1AA91FAA3F8}" destId="{B757CD8B-7043-47AD-B4AD-521392A3C640}" srcOrd="0" destOrd="0" presId="urn:microsoft.com/office/officeart/2005/8/layout/radial6"/>
    <dgm:cxn modelId="{5B934BD4-FCCE-49B1-A8A9-9524E4DE0BDB}" type="presOf" srcId="{2D9A1B52-0746-42A4-979C-25AEDE80EB88}" destId="{3907B901-B21B-4A35-AEF1-5D3B2444662B}" srcOrd="0" destOrd="0" presId="urn:microsoft.com/office/officeart/2005/8/layout/radial6"/>
    <dgm:cxn modelId="{76D5E761-8277-42D0-A973-1C703040FB25}" srcId="{F352DB09-0BD7-426D-9CDB-15F4B6D5D399}" destId="{2D9A1B52-0746-42A4-979C-25AEDE80EB88}" srcOrd="2" destOrd="0" parTransId="{E3BDC099-BF67-4F5F-BD71-AB03D8A79FA2}" sibTransId="{29F76AEE-2F7C-472C-ABDE-E6C7818826AE}"/>
    <dgm:cxn modelId="{21660F4A-940B-4272-8E3F-E6AFEA89DCCD}" type="presOf" srcId="{2BC6C81F-24F7-40AE-84CC-EA9C9BB5722F}" destId="{392F6719-8CD8-45C4-8C9D-DC3E88A081A0}" srcOrd="0" destOrd="0" presId="urn:microsoft.com/office/officeart/2005/8/layout/radial6"/>
    <dgm:cxn modelId="{BD1CE216-A17E-4CF5-A6B3-5F6898D514D1}" type="presOf" srcId="{F352DB09-0BD7-426D-9CDB-15F4B6D5D399}" destId="{BE56B427-5801-4289-9979-4983B3868F88}" srcOrd="0" destOrd="0" presId="urn:microsoft.com/office/officeart/2005/8/layout/radial6"/>
    <dgm:cxn modelId="{74179A05-6D7D-4690-A2C1-49EEA6769A3D}" type="presOf" srcId="{29F76AEE-2F7C-472C-ABDE-E6C7818826AE}" destId="{44436BD3-67DF-4F91-AEF1-F2C437BEDAB6}" srcOrd="0" destOrd="0" presId="urn:microsoft.com/office/officeart/2005/8/layout/radial6"/>
    <dgm:cxn modelId="{65B66A0D-F67F-4195-9C87-7832BCCC7905}" type="presOf" srcId="{52AF605C-9C74-4997-85EC-62A71DBA55EC}" destId="{5608C807-3F92-4FB3-91DA-1162435B76D5}" srcOrd="0" destOrd="0" presId="urn:microsoft.com/office/officeart/2005/8/layout/radial6"/>
    <dgm:cxn modelId="{BC952F2A-A1C0-4331-A4E2-016825AE5014}" type="presOf" srcId="{ED648236-9EA6-4623-9303-4F6AAA23798E}" destId="{8875E342-6F52-40A5-8071-B8CD9182A27D}" srcOrd="0" destOrd="0" presId="urn:microsoft.com/office/officeart/2005/8/layout/radial6"/>
    <dgm:cxn modelId="{73C744F7-D214-4C30-A9E9-1FB102C5220A}" srcId="{F352DB09-0BD7-426D-9CDB-15F4B6D5D399}" destId="{16E707E7-802F-44A2-9AED-B1AA91FAA3F8}" srcOrd="3" destOrd="0" parTransId="{C4CBA0B4-F6C5-4940-8650-A7138934A23A}" sibTransId="{5C3EABA1-E52A-44E5-BE28-AFAAF834A255}"/>
    <dgm:cxn modelId="{08FBBA46-A976-4303-BA28-F90EA1BDB014}" srcId="{F352DB09-0BD7-426D-9CDB-15F4B6D5D399}" destId="{2BC6C81F-24F7-40AE-84CC-EA9C9BB5722F}" srcOrd="0" destOrd="0" parTransId="{5522DA99-58AA-41A4-987E-A58F64E7154F}" sibTransId="{52AF605C-9C74-4997-85EC-62A71DBA55EC}"/>
    <dgm:cxn modelId="{CFC82164-ECDA-429C-B81E-527421979F83}" srcId="{F352DB09-0BD7-426D-9CDB-15F4B6D5D399}" destId="{3F2C8E39-42B8-4173-8055-057CB7DA16B3}" srcOrd="1" destOrd="0" parTransId="{898F3D45-CAAF-444F-84CB-44C31FE4F9AB}" sibTransId="{1E5F54FA-50CA-4C61-AB25-E0274B9884D4}"/>
    <dgm:cxn modelId="{A2C74954-D01E-47A8-9445-CABC64A0B943}" type="presOf" srcId="{3F2C8E39-42B8-4173-8055-057CB7DA16B3}" destId="{DC11694A-31A1-409C-A732-7AA9733413B3}" srcOrd="0" destOrd="0" presId="urn:microsoft.com/office/officeart/2005/8/layout/radial6"/>
    <dgm:cxn modelId="{E33FEE68-AC3E-4931-B51D-414B15D1411D}" type="presOf" srcId="{1E5F54FA-50CA-4C61-AB25-E0274B9884D4}" destId="{28DCC814-A9A2-4243-900D-4E2CB35194D7}" srcOrd="0" destOrd="0" presId="urn:microsoft.com/office/officeart/2005/8/layout/radial6"/>
    <dgm:cxn modelId="{B7765F60-B283-4058-89CA-9BEE0F84CB88}" type="presParOf" srcId="{8875E342-6F52-40A5-8071-B8CD9182A27D}" destId="{BE56B427-5801-4289-9979-4983B3868F88}" srcOrd="0" destOrd="0" presId="urn:microsoft.com/office/officeart/2005/8/layout/radial6"/>
    <dgm:cxn modelId="{1257A180-6F05-4535-8D7F-DCF71CFC313C}" type="presParOf" srcId="{8875E342-6F52-40A5-8071-B8CD9182A27D}" destId="{392F6719-8CD8-45C4-8C9D-DC3E88A081A0}" srcOrd="1" destOrd="0" presId="urn:microsoft.com/office/officeart/2005/8/layout/radial6"/>
    <dgm:cxn modelId="{F01D020E-0A86-4CE1-8F05-DD7E5E4A7A87}" type="presParOf" srcId="{8875E342-6F52-40A5-8071-B8CD9182A27D}" destId="{2AFDF636-692A-4D1B-9568-88B6E0AA433A}" srcOrd="2" destOrd="0" presId="urn:microsoft.com/office/officeart/2005/8/layout/radial6"/>
    <dgm:cxn modelId="{E5CC2CB4-ECCC-432F-A788-44080E49C586}" type="presParOf" srcId="{8875E342-6F52-40A5-8071-B8CD9182A27D}" destId="{5608C807-3F92-4FB3-91DA-1162435B76D5}" srcOrd="3" destOrd="0" presId="urn:microsoft.com/office/officeart/2005/8/layout/radial6"/>
    <dgm:cxn modelId="{2F4DB008-B530-4C0C-A298-584FB949E25F}" type="presParOf" srcId="{8875E342-6F52-40A5-8071-B8CD9182A27D}" destId="{DC11694A-31A1-409C-A732-7AA9733413B3}" srcOrd="4" destOrd="0" presId="urn:microsoft.com/office/officeart/2005/8/layout/radial6"/>
    <dgm:cxn modelId="{90DE18FA-D029-4F45-94DB-80B4590A9356}" type="presParOf" srcId="{8875E342-6F52-40A5-8071-B8CD9182A27D}" destId="{916AA2AC-96C3-4BCA-9685-F840DA0A2D7C}" srcOrd="5" destOrd="0" presId="urn:microsoft.com/office/officeart/2005/8/layout/radial6"/>
    <dgm:cxn modelId="{F1959757-7A86-4006-8613-3572838A4BFD}" type="presParOf" srcId="{8875E342-6F52-40A5-8071-B8CD9182A27D}" destId="{28DCC814-A9A2-4243-900D-4E2CB35194D7}" srcOrd="6" destOrd="0" presId="urn:microsoft.com/office/officeart/2005/8/layout/radial6"/>
    <dgm:cxn modelId="{C06C11B0-79B1-4E2E-9E86-5FA16CD9D68C}" type="presParOf" srcId="{8875E342-6F52-40A5-8071-B8CD9182A27D}" destId="{3907B901-B21B-4A35-AEF1-5D3B2444662B}" srcOrd="7" destOrd="0" presId="urn:microsoft.com/office/officeart/2005/8/layout/radial6"/>
    <dgm:cxn modelId="{B21A5B1F-E811-4F73-A7F3-1EE5737BC9B5}" type="presParOf" srcId="{8875E342-6F52-40A5-8071-B8CD9182A27D}" destId="{EDA68A5E-D2AE-4A13-BF4F-17A2CE1A2BAD}" srcOrd="8" destOrd="0" presId="urn:microsoft.com/office/officeart/2005/8/layout/radial6"/>
    <dgm:cxn modelId="{9D8B4E04-A768-401D-B1B0-8F1C7CBC8319}" type="presParOf" srcId="{8875E342-6F52-40A5-8071-B8CD9182A27D}" destId="{44436BD3-67DF-4F91-AEF1-F2C437BEDAB6}" srcOrd="9" destOrd="0" presId="urn:microsoft.com/office/officeart/2005/8/layout/radial6"/>
    <dgm:cxn modelId="{D043CB5F-5F17-4256-AF78-A6A4F892B452}" type="presParOf" srcId="{8875E342-6F52-40A5-8071-B8CD9182A27D}" destId="{B757CD8B-7043-47AD-B4AD-521392A3C640}" srcOrd="10" destOrd="0" presId="urn:microsoft.com/office/officeart/2005/8/layout/radial6"/>
    <dgm:cxn modelId="{AC5BF888-EDA2-447E-921C-A849D5E98CBC}" type="presParOf" srcId="{8875E342-6F52-40A5-8071-B8CD9182A27D}" destId="{9B33AF88-588B-4385-8DAB-893A77099CDD}" srcOrd="11" destOrd="0" presId="urn:microsoft.com/office/officeart/2005/8/layout/radial6"/>
    <dgm:cxn modelId="{85AFB54F-7222-4B84-BAEC-C6D606293C44}" type="presParOf" srcId="{8875E342-6F52-40A5-8071-B8CD9182A27D}" destId="{562E369F-AF6E-4FCA-A9BB-53BE56B587D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648236-9EA6-4623-9303-4F6AAA23798E}" type="doc">
      <dgm:prSet loTypeId="urn:microsoft.com/office/officeart/2005/8/layout/radial6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th-TH"/>
        </a:p>
      </dgm:t>
    </dgm:pt>
    <dgm:pt modelId="{F352DB09-0BD7-426D-9CDB-15F4B6D5D399}">
      <dgm:prSet phldrT="[Text]"/>
      <dgm:spPr/>
      <dgm:t>
        <a:bodyPr/>
        <a:lstStyle/>
        <a:p>
          <a:r>
            <a:rPr lang="en-US" dirty="0" smtClean="0"/>
            <a:t>PDCA</a:t>
          </a:r>
          <a:endParaRPr lang="th-TH" dirty="0"/>
        </a:p>
      </dgm:t>
    </dgm:pt>
    <dgm:pt modelId="{DF513BD7-EA46-43BB-A36B-5174AA223892}" type="parTrans" cxnId="{D148E6A8-FA60-437E-9F05-15C57451379C}">
      <dgm:prSet/>
      <dgm:spPr/>
      <dgm:t>
        <a:bodyPr/>
        <a:lstStyle/>
        <a:p>
          <a:endParaRPr lang="th-TH"/>
        </a:p>
      </dgm:t>
    </dgm:pt>
    <dgm:pt modelId="{4D646049-EDE8-4752-A359-9C37E8622F9F}" type="sibTrans" cxnId="{D148E6A8-FA60-437E-9F05-15C57451379C}">
      <dgm:prSet/>
      <dgm:spPr/>
      <dgm:t>
        <a:bodyPr/>
        <a:lstStyle/>
        <a:p>
          <a:endParaRPr lang="th-TH"/>
        </a:p>
      </dgm:t>
    </dgm:pt>
    <dgm:pt modelId="{2BC6C81F-24F7-40AE-84CC-EA9C9BB5722F}">
      <dgm:prSet phldrT="[Text]"/>
      <dgm:spPr/>
      <dgm:t>
        <a:bodyPr/>
        <a:lstStyle/>
        <a:p>
          <a:r>
            <a:rPr lang="en-US" dirty="0" smtClean="0"/>
            <a:t>P</a:t>
          </a:r>
          <a:endParaRPr lang="th-TH" dirty="0"/>
        </a:p>
      </dgm:t>
    </dgm:pt>
    <dgm:pt modelId="{5522DA99-58AA-41A4-987E-A58F64E7154F}" type="parTrans" cxnId="{08FBBA46-A976-4303-BA28-F90EA1BDB014}">
      <dgm:prSet/>
      <dgm:spPr/>
      <dgm:t>
        <a:bodyPr/>
        <a:lstStyle/>
        <a:p>
          <a:endParaRPr lang="th-TH"/>
        </a:p>
      </dgm:t>
    </dgm:pt>
    <dgm:pt modelId="{52AF605C-9C74-4997-85EC-62A71DBA55EC}" type="sibTrans" cxnId="{08FBBA46-A976-4303-BA28-F90EA1BDB014}">
      <dgm:prSet/>
      <dgm:spPr/>
      <dgm:t>
        <a:bodyPr/>
        <a:lstStyle/>
        <a:p>
          <a:endParaRPr lang="th-TH"/>
        </a:p>
      </dgm:t>
    </dgm:pt>
    <dgm:pt modelId="{3F2C8E39-42B8-4173-8055-057CB7DA16B3}">
      <dgm:prSet phldrT="[Text]"/>
      <dgm:spPr/>
      <dgm:t>
        <a:bodyPr/>
        <a:lstStyle/>
        <a:p>
          <a:r>
            <a:rPr lang="en-US" dirty="0" smtClean="0"/>
            <a:t>D</a:t>
          </a:r>
          <a:endParaRPr lang="th-TH" dirty="0"/>
        </a:p>
      </dgm:t>
    </dgm:pt>
    <dgm:pt modelId="{898F3D45-CAAF-444F-84CB-44C31FE4F9AB}" type="parTrans" cxnId="{CFC82164-ECDA-429C-B81E-527421979F83}">
      <dgm:prSet/>
      <dgm:spPr/>
      <dgm:t>
        <a:bodyPr/>
        <a:lstStyle/>
        <a:p>
          <a:endParaRPr lang="th-TH"/>
        </a:p>
      </dgm:t>
    </dgm:pt>
    <dgm:pt modelId="{1E5F54FA-50CA-4C61-AB25-E0274B9884D4}" type="sibTrans" cxnId="{CFC82164-ECDA-429C-B81E-527421979F83}">
      <dgm:prSet/>
      <dgm:spPr/>
      <dgm:t>
        <a:bodyPr/>
        <a:lstStyle/>
        <a:p>
          <a:endParaRPr lang="th-TH"/>
        </a:p>
      </dgm:t>
    </dgm:pt>
    <dgm:pt modelId="{2D9A1B52-0746-42A4-979C-25AEDE80EB88}">
      <dgm:prSet phldrT="[Text]"/>
      <dgm:spPr/>
      <dgm:t>
        <a:bodyPr/>
        <a:lstStyle/>
        <a:p>
          <a:r>
            <a:rPr lang="en-US" dirty="0" smtClean="0"/>
            <a:t>C</a:t>
          </a:r>
          <a:endParaRPr lang="th-TH" dirty="0"/>
        </a:p>
      </dgm:t>
    </dgm:pt>
    <dgm:pt modelId="{E3BDC099-BF67-4F5F-BD71-AB03D8A79FA2}" type="parTrans" cxnId="{76D5E761-8277-42D0-A973-1C703040FB25}">
      <dgm:prSet/>
      <dgm:spPr/>
      <dgm:t>
        <a:bodyPr/>
        <a:lstStyle/>
        <a:p>
          <a:endParaRPr lang="th-TH"/>
        </a:p>
      </dgm:t>
    </dgm:pt>
    <dgm:pt modelId="{29F76AEE-2F7C-472C-ABDE-E6C7818826AE}" type="sibTrans" cxnId="{76D5E761-8277-42D0-A973-1C703040FB25}">
      <dgm:prSet/>
      <dgm:spPr/>
      <dgm:t>
        <a:bodyPr/>
        <a:lstStyle/>
        <a:p>
          <a:endParaRPr lang="th-TH"/>
        </a:p>
      </dgm:t>
    </dgm:pt>
    <dgm:pt modelId="{16E707E7-802F-44A2-9AED-B1AA91FAA3F8}">
      <dgm:prSet phldrT="[Text]"/>
      <dgm:spPr/>
      <dgm:t>
        <a:bodyPr/>
        <a:lstStyle/>
        <a:p>
          <a:r>
            <a:rPr lang="en-US" dirty="0" smtClean="0"/>
            <a:t>A</a:t>
          </a:r>
          <a:endParaRPr lang="th-TH" dirty="0"/>
        </a:p>
      </dgm:t>
    </dgm:pt>
    <dgm:pt modelId="{C4CBA0B4-F6C5-4940-8650-A7138934A23A}" type="parTrans" cxnId="{73C744F7-D214-4C30-A9E9-1FB102C5220A}">
      <dgm:prSet/>
      <dgm:spPr/>
      <dgm:t>
        <a:bodyPr/>
        <a:lstStyle/>
        <a:p>
          <a:endParaRPr lang="th-TH"/>
        </a:p>
      </dgm:t>
    </dgm:pt>
    <dgm:pt modelId="{5C3EABA1-E52A-44E5-BE28-AFAAF834A255}" type="sibTrans" cxnId="{73C744F7-D214-4C30-A9E9-1FB102C5220A}">
      <dgm:prSet/>
      <dgm:spPr/>
      <dgm:t>
        <a:bodyPr/>
        <a:lstStyle/>
        <a:p>
          <a:endParaRPr lang="th-TH"/>
        </a:p>
      </dgm:t>
    </dgm:pt>
    <dgm:pt modelId="{E6ED9740-05D6-426D-A560-DCF2F0A4C1D9}">
      <dgm:prSet phldrT="[Text]"/>
      <dgm:spPr/>
      <dgm:t>
        <a:bodyPr/>
        <a:lstStyle/>
        <a:p>
          <a:endParaRPr lang="th-TH"/>
        </a:p>
      </dgm:t>
    </dgm:pt>
    <dgm:pt modelId="{F70673CB-47DE-48E3-AFE2-58B9ED512BE0}" type="parTrans" cxnId="{DB34E4B1-14BF-40F1-A6BE-BC360BC9775C}">
      <dgm:prSet/>
      <dgm:spPr/>
      <dgm:t>
        <a:bodyPr/>
        <a:lstStyle/>
        <a:p>
          <a:endParaRPr lang="th-TH"/>
        </a:p>
      </dgm:t>
    </dgm:pt>
    <dgm:pt modelId="{48934F2F-43F2-4BAB-A232-7867FD39F69C}" type="sibTrans" cxnId="{DB34E4B1-14BF-40F1-A6BE-BC360BC9775C}">
      <dgm:prSet/>
      <dgm:spPr/>
      <dgm:t>
        <a:bodyPr/>
        <a:lstStyle/>
        <a:p>
          <a:endParaRPr lang="th-TH"/>
        </a:p>
      </dgm:t>
    </dgm:pt>
    <dgm:pt modelId="{8B786296-AE00-4CF9-8196-2047A768AE00}">
      <dgm:prSet phldrT="[Text]"/>
      <dgm:spPr/>
      <dgm:t>
        <a:bodyPr/>
        <a:lstStyle/>
        <a:p>
          <a:endParaRPr lang="th-TH"/>
        </a:p>
      </dgm:t>
    </dgm:pt>
    <dgm:pt modelId="{C1A4D0C5-FA05-42B2-9059-88941CCF7455}" type="parTrans" cxnId="{506EAC7B-7565-4315-B7A1-4C86D849BB1B}">
      <dgm:prSet/>
      <dgm:spPr/>
      <dgm:t>
        <a:bodyPr/>
        <a:lstStyle/>
        <a:p>
          <a:endParaRPr lang="th-TH"/>
        </a:p>
      </dgm:t>
    </dgm:pt>
    <dgm:pt modelId="{3FBD1B3E-9D0E-4BE5-8561-EA4CE9E97882}" type="sibTrans" cxnId="{506EAC7B-7565-4315-B7A1-4C86D849BB1B}">
      <dgm:prSet/>
      <dgm:spPr/>
      <dgm:t>
        <a:bodyPr/>
        <a:lstStyle/>
        <a:p>
          <a:endParaRPr lang="th-TH"/>
        </a:p>
      </dgm:t>
    </dgm:pt>
    <dgm:pt modelId="{8875E342-6F52-40A5-8071-B8CD9182A27D}" type="pres">
      <dgm:prSet presAssocID="{ED648236-9EA6-4623-9303-4F6AAA2379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E56B427-5801-4289-9979-4983B3868F88}" type="pres">
      <dgm:prSet presAssocID="{F352DB09-0BD7-426D-9CDB-15F4B6D5D399}" presName="centerShape" presStyleLbl="node0" presStyleIdx="0" presStyleCnt="1"/>
      <dgm:spPr/>
      <dgm:t>
        <a:bodyPr/>
        <a:lstStyle/>
        <a:p>
          <a:endParaRPr lang="th-TH"/>
        </a:p>
      </dgm:t>
    </dgm:pt>
    <dgm:pt modelId="{392F6719-8CD8-45C4-8C9D-DC3E88A081A0}" type="pres">
      <dgm:prSet presAssocID="{2BC6C81F-24F7-40AE-84CC-EA9C9BB5722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AFDF636-692A-4D1B-9568-88B6E0AA433A}" type="pres">
      <dgm:prSet presAssocID="{2BC6C81F-24F7-40AE-84CC-EA9C9BB5722F}" presName="dummy" presStyleCnt="0"/>
      <dgm:spPr/>
    </dgm:pt>
    <dgm:pt modelId="{5608C807-3F92-4FB3-91DA-1162435B76D5}" type="pres">
      <dgm:prSet presAssocID="{52AF605C-9C74-4997-85EC-62A71DBA55EC}" presName="sibTrans" presStyleLbl="sibTrans2D1" presStyleIdx="0" presStyleCnt="4"/>
      <dgm:spPr/>
      <dgm:t>
        <a:bodyPr/>
        <a:lstStyle/>
        <a:p>
          <a:endParaRPr lang="th-TH"/>
        </a:p>
      </dgm:t>
    </dgm:pt>
    <dgm:pt modelId="{DC11694A-31A1-409C-A732-7AA9733413B3}" type="pres">
      <dgm:prSet presAssocID="{3F2C8E39-42B8-4173-8055-057CB7DA16B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6AA2AC-96C3-4BCA-9685-F840DA0A2D7C}" type="pres">
      <dgm:prSet presAssocID="{3F2C8E39-42B8-4173-8055-057CB7DA16B3}" presName="dummy" presStyleCnt="0"/>
      <dgm:spPr/>
    </dgm:pt>
    <dgm:pt modelId="{28DCC814-A9A2-4243-900D-4E2CB35194D7}" type="pres">
      <dgm:prSet presAssocID="{1E5F54FA-50CA-4C61-AB25-E0274B9884D4}" presName="sibTrans" presStyleLbl="sibTrans2D1" presStyleIdx="1" presStyleCnt="4"/>
      <dgm:spPr/>
      <dgm:t>
        <a:bodyPr/>
        <a:lstStyle/>
        <a:p>
          <a:endParaRPr lang="th-TH"/>
        </a:p>
      </dgm:t>
    </dgm:pt>
    <dgm:pt modelId="{3907B901-B21B-4A35-AEF1-5D3B2444662B}" type="pres">
      <dgm:prSet presAssocID="{2D9A1B52-0746-42A4-979C-25AEDE80EB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A68A5E-D2AE-4A13-BF4F-17A2CE1A2BAD}" type="pres">
      <dgm:prSet presAssocID="{2D9A1B52-0746-42A4-979C-25AEDE80EB88}" presName="dummy" presStyleCnt="0"/>
      <dgm:spPr/>
    </dgm:pt>
    <dgm:pt modelId="{44436BD3-67DF-4F91-AEF1-F2C437BEDAB6}" type="pres">
      <dgm:prSet presAssocID="{29F76AEE-2F7C-472C-ABDE-E6C7818826AE}" presName="sibTrans" presStyleLbl="sibTrans2D1" presStyleIdx="2" presStyleCnt="4"/>
      <dgm:spPr/>
      <dgm:t>
        <a:bodyPr/>
        <a:lstStyle/>
        <a:p>
          <a:endParaRPr lang="th-TH"/>
        </a:p>
      </dgm:t>
    </dgm:pt>
    <dgm:pt modelId="{B757CD8B-7043-47AD-B4AD-521392A3C640}" type="pres">
      <dgm:prSet presAssocID="{16E707E7-802F-44A2-9AED-B1AA91FAA3F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33AF88-588B-4385-8DAB-893A77099CDD}" type="pres">
      <dgm:prSet presAssocID="{16E707E7-802F-44A2-9AED-B1AA91FAA3F8}" presName="dummy" presStyleCnt="0"/>
      <dgm:spPr/>
    </dgm:pt>
    <dgm:pt modelId="{562E369F-AF6E-4FCA-A9BB-53BE56B587DC}" type="pres">
      <dgm:prSet presAssocID="{5C3EABA1-E52A-44E5-BE28-AFAAF834A255}" presName="sibTrans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D148E6A8-FA60-437E-9F05-15C57451379C}" srcId="{ED648236-9EA6-4623-9303-4F6AAA23798E}" destId="{F352DB09-0BD7-426D-9CDB-15F4B6D5D399}" srcOrd="0" destOrd="0" parTransId="{DF513BD7-EA46-43BB-A36B-5174AA223892}" sibTransId="{4D646049-EDE8-4752-A359-9C37E8622F9F}"/>
    <dgm:cxn modelId="{64247DDC-763E-4467-8039-2B683C8EE325}" type="presOf" srcId="{ED648236-9EA6-4623-9303-4F6AAA23798E}" destId="{8875E342-6F52-40A5-8071-B8CD9182A27D}" srcOrd="0" destOrd="0" presId="urn:microsoft.com/office/officeart/2005/8/layout/radial6"/>
    <dgm:cxn modelId="{3779E449-86FB-48E2-A918-F6C63EF93353}" type="presOf" srcId="{16E707E7-802F-44A2-9AED-B1AA91FAA3F8}" destId="{B757CD8B-7043-47AD-B4AD-521392A3C640}" srcOrd="0" destOrd="0" presId="urn:microsoft.com/office/officeart/2005/8/layout/radial6"/>
    <dgm:cxn modelId="{506EAC7B-7565-4315-B7A1-4C86D849BB1B}" srcId="{ED648236-9EA6-4623-9303-4F6AAA23798E}" destId="{8B786296-AE00-4CF9-8196-2047A768AE00}" srcOrd="2" destOrd="0" parTransId="{C1A4D0C5-FA05-42B2-9059-88941CCF7455}" sibTransId="{3FBD1B3E-9D0E-4BE5-8561-EA4CE9E97882}"/>
    <dgm:cxn modelId="{ADDAC691-4A09-462C-925C-35B336118B66}" type="presOf" srcId="{2BC6C81F-24F7-40AE-84CC-EA9C9BB5722F}" destId="{392F6719-8CD8-45C4-8C9D-DC3E88A081A0}" srcOrd="0" destOrd="0" presId="urn:microsoft.com/office/officeart/2005/8/layout/radial6"/>
    <dgm:cxn modelId="{76D5E761-8277-42D0-A973-1C703040FB25}" srcId="{F352DB09-0BD7-426D-9CDB-15F4B6D5D399}" destId="{2D9A1B52-0746-42A4-979C-25AEDE80EB88}" srcOrd="2" destOrd="0" parTransId="{E3BDC099-BF67-4F5F-BD71-AB03D8A79FA2}" sibTransId="{29F76AEE-2F7C-472C-ABDE-E6C7818826AE}"/>
    <dgm:cxn modelId="{D94ACB67-FC62-4941-B44C-194873C94F71}" type="presOf" srcId="{5C3EABA1-E52A-44E5-BE28-AFAAF834A255}" destId="{562E369F-AF6E-4FCA-A9BB-53BE56B587DC}" srcOrd="0" destOrd="0" presId="urn:microsoft.com/office/officeart/2005/8/layout/radial6"/>
    <dgm:cxn modelId="{DB34E4B1-14BF-40F1-A6BE-BC360BC9775C}" srcId="{ED648236-9EA6-4623-9303-4F6AAA23798E}" destId="{E6ED9740-05D6-426D-A560-DCF2F0A4C1D9}" srcOrd="1" destOrd="0" parTransId="{F70673CB-47DE-48E3-AFE2-58B9ED512BE0}" sibTransId="{48934F2F-43F2-4BAB-A232-7867FD39F69C}"/>
    <dgm:cxn modelId="{73C744F7-D214-4C30-A9E9-1FB102C5220A}" srcId="{F352DB09-0BD7-426D-9CDB-15F4B6D5D399}" destId="{16E707E7-802F-44A2-9AED-B1AA91FAA3F8}" srcOrd="3" destOrd="0" parTransId="{C4CBA0B4-F6C5-4940-8650-A7138934A23A}" sibTransId="{5C3EABA1-E52A-44E5-BE28-AFAAF834A255}"/>
    <dgm:cxn modelId="{EBFF03D3-BDA5-4D2C-80E8-B271D2AC9873}" type="presOf" srcId="{1E5F54FA-50CA-4C61-AB25-E0274B9884D4}" destId="{28DCC814-A9A2-4243-900D-4E2CB35194D7}" srcOrd="0" destOrd="0" presId="urn:microsoft.com/office/officeart/2005/8/layout/radial6"/>
    <dgm:cxn modelId="{FB78E2CF-1F0F-470C-8196-BEF85884925B}" type="presOf" srcId="{3F2C8E39-42B8-4173-8055-057CB7DA16B3}" destId="{DC11694A-31A1-409C-A732-7AA9733413B3}" srcOrd="0" destOrd="0" presId="urn:microsoft.com/office/officeart/2005/8/layout/radial6"/>
    <dgm:cxn modelId="{DA646B02-EFAA-486F-9390-BCC61E8CB39E}" type="presOf" srcId="{2D9A1B52-0746-42A4-979C-25AEDE80EB88}" destId="{3907B901-B21B-4A35-AEF1-5D3B2444662B}" srcOrd="0" destOrd="0" presId="urn:microsoft.com/office/officeart/2005/8/layout/radial6"/>
    <dgm:cxn modelId="{08FBBA46-A976-4303-BA28-F90EA1BDB014}" srcId="{F352DB09-0BD7-426D-9CDB-15F4B6D5D399}" destId="{2BC6C81F-24F7-40AE-84CC-EA9C9BB5722F}" srcOrd="0" destOrd="0" parTransId="{5522DA99-58AA-41A4-987E-A58F64E7154F}" sibTransId="{52AF605C-9C74-4997-85EC-62A71DBA55EC}"/>
    <dgm:cxn modelId="{7A7DB106-4B33-4E35-B846-E767227B29EF}" type="presOf" srcId="{52AF605C-9C74-4997-85EC-62A71DBA55EC}" destId="{5608C807-3F92-4FB3-91DA-1162435B76D5}" srcOrd="0" destOrd="0" presId="urn:microsoft.com/office/officeart/2005/8/layout/radial6"/>
    <dgm:cxn modelId="{63CEE44A-A3CE-4CB7-A19F-76F129189B34}" type="presOf" srcId="{29F76AEE-2F7C-472C-ABDE-E6C7818826AE}" destId="{44436BD3-67DF-4F91-AEF1-F2C437BEDAB6}" srcOrd="0" destOrd="0" presId="urn:microsoft.com/office/officeart/2005/8/layout/radial6"/>
    <dgm:cxn modelId="{CFC82164-ECDA-429C-B81E-527421979F83}" srcId="{F352DB09-0BD7-426D-9CDB-15F4B6D5D399}" destId="{3F2C8E39-42B8-4173-8055-057CB7DA16B3}" srcOrd="1" destOrd="0" parTransId="{898F3D45-CAAF-444F-84CB-44C31FE4F9AB}" sibTransId="{1E5F54FA-50CA-4C61-AB25-E0274B9884D4}"/>
    <dgm:cxn modelId="{4A36332F-8490-48F5-8009-23DCF9757C41}" type="presOf" srcId="{F352DB09-0BD7-426D-9CDB-15F4B6D5D399}" destId="{BE56B427-5801-4289-9979-4983B3868F88}" srcOrd="0" destOrd="0" presId="urn:microsoft.com/office/officeart/2005/8/layout/radial6"/>
    <dgm:cxn modelId="{62AFCE0B-43AB-4D8D-9653-E5ECA4DDA69D}" type="presParOf" srcId="{8875E342-6F52-40A5-8071-B8CD9182A27D}" destId="{BE56B427-5801-4289-9979-4983B3868F88}" srcOrd="0" destOrd="0" presId="urn:microsoft.com/office/officeart/2005/8/layout/radial6"/>
    <dgm:cxn modelId="{891C5CF5-60D4-4838-BAA3-65EC72EFE076}" type="presParOf" srcId="{8875E342-6F52-40A5-8071-B8CD9182A27D}" destId="{392F6719-8CD8-45C4-8C9D-DC3E88A081A0}" srcOrd="1" destOrd="0" presId="urn:microsoft.com/office/officeart/2005/8/layout/radial6"/>
    <dgm:cxn modelId="{5811B8F8-D100-4EFF-9712-7F0A3F593590}" type="presParOf" srcId="{8875E342-6F52-40A5-8071-B8CD9182A27D}" destId="{2AFDF636-692A-4D1B-9568-88B6E0AA433A}" srcOrd="2" destOrd="0" presId="urn:microsoft.com/office/officeart/2005/8/layout/radial6"/>
    <dgm:cxn modelId="{FCBA4F9A-244F-43BB-8A25-58AAE1062445}" type="presParOf" srcId="{8875E342-6F52-40A5-8071-B8CD9182A27D}" destId="{5608C807-3F92-4FB3-91DA-1162435B76D5}" srcOrd="3" destOrd="0" presId="urn:microsoft.com/office/officeart/2005/8/layout/radial6"/>
    <dgm:cxn modelId="{2F5ADFAA-B677-437B-B498-327A12363DEC}" type="presParOf" srcId="{8875E342-6F52-40A5-8071-B8CD9182A27D}" destId="{DC11694A-31A1-409C-A732-7AA9733413B3}" srcOrd="4" destOrd="0" presId="urn:microsoft.com/office/officeart/2005/8/layout/radial6"/>
    <dgm:cxn modelId="{F6F59060-F4F3-43B3-9544-99B626B4F346}" type="presParOf" srcId="{8875E342-6F52-40A5-8071-B8CD9182A27D}" destId="{916AA2AC-96C3-4BCA-9685-F840DA0A2D7C}" srcOrd="5" destOrd="0" presId="urn:microsoft.com/office/officeart/2005/8/layout/radial6"/>
    <dgm:cxn modelId="{6D292CE1-0005-435D-A0AA-BC4510C8A565}" type="presParOf" srcId="{8875E342-6F52-40A5-8071-B8CD9182A27D}" destId="{28DCC814-A9A2-4243-900D-4E2CB35194D7}" srcOrd="6" destOrd="0" presId="urn:microsoft.com/office/officeart/2005/8/layout/radial6"/>
    <dgm:cxn modelId="{F00EFBFE-730A-4984-9761-44C5A1A2E6D3}" type="presParOf" srcId="{8875E342-6F52-40A5-8071-B8CD9182A27D}" destId="{3907B901-B21B-4A35-AEF1-5D3B2444662B}" srcOrd="7" destOrd="0" presId="urn:microsoft.com/office/officeart/2005/8/layout/radial6"/>
    <dgm:cxn modelId="{97893B60-96F6-498F-AACC-7AAA893D8C5F}" type="presParOf" srcId="{8875E342-6F52-40A5-8071-B8CD9182A27D}" destId="{EDA68A5E-D2AE-4A13-BF4F-17A2CE1A2BAD}" srcOrd="8" destOrd="0" presId="urn:microsoft.com/office/officeart/2005/8/layout/radial6"/>
    <dgm:cxn modelId="{68A941B3-BF4A-483E-A40D-824DF84B2D6A}" type="presParOf" srcId="{8875E342-6F52-40A5-8071-B8CD9182A27D}" destId="{44436BD3-67DF-4F91-AEF1-F2C437BEDAB6}" srcOrd="9" destOrd="0" presId="urn:microsoft.com/office/officeart/2005/8/layout/radial6"/>
    <dgm:cxn modelId="{BDED66D1-DED0-4B02-BBBD-A8EB9FB07495}" type="presParOf" srcId="{8875E342-6F52-40A5-8071-B8CD9182A27D}" destId="{B757CD8B-7043-47AD-B4AD-521392A3C640}" srcOrd="10" destOrd="0" presId="urn:microsoft.com/office/officeart/2005/8/layout/radial6"/>
    <dgm:cxn modelId="{9E666FE8-2A16-4489-82D7-E99C92FAC47E}" type="presParOf" srcId="{8875E342-6F52-40A5-8071-B8CD9182A27D}" destId="{9B33AF88-588B-4385-8DAB-893A77099CDD}" srcOrd="11" destOrd="0" presId="urn:microsoft.com/office/officeart/2005/8/layout/radial6"/>
    <dgm:cxn modelId="{46188F67-A063-40B6-AACB-61D472BF35DA}" type="presParOf" srcId="{8875E342-6F52-40A5-8071-B8CD9182A27D}" destId="{562E369F-AF6E-4FCA-A9BB-53BE56B587D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648236-9EA6-4623-9303-4F6AAA23798E}" type="doc">
      <dgm:prSet loTypeId="urn:microsoft.com/office/officeart/2005/8/layout/radial6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th-TH"/>
        </a:p>
      </dgm:t>
    </dgm:pt>
    <dgm:pt modelId="{F352DB09-0BD7-426D-9CDB-15F4B6D5D399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PDCA</a:t>
          </a:r>
          <a:endParaRPr lang="th-TH" dirty="0">
            <a:solidFill>
              <a:srgbClr val="FFFF00"/>
            </a:solidFill>
          </a:endParaRPr>
        </a:p>
      </dgm:t>
    </dgm:pt>
    <dgm:pt modelId="{DF513BD7-EA46-43BB-A36B-5174AA223892}" type="parTrans" cxnId="{D148E6A8-FA60-437E-9F05-15C57451379C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4D646049-EDE8-4752-A359-9C37E8622F9F}" type="sibTrans" cxnId="{D148E6A8-FA60-437E-9F05-15C57451379C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2BC6C81F-24F7-40AE-84CC-EA9C9BB5722F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P</a:t>
          </a:r>
          <a:endParaRPr lang="th-TH" dirty="0">
            <a:solidFill>
              <a:srgbClr val="FFFF00"/>
            </a:solidFill>
          </a:endParaRPr>
        </a:p>
      </dgm:t>
    </dgm:pt>
    <dgm:pt modelId="{5522DA99-58AA-41A4-987E-A58F64E7154F}" type="parTrans" cxnId="{08FBBA46-A976-4303-BA28-F90EA1BDB014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52AF605C-9C74-4997-85EC-62A71DBA55EC}" type="sibTrans" cxnId="{08FBBA46-A976-4303-BA28-F90EA1BDB014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3F2C8E39-42B8-4173-8055-057CB7DA16B3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D</a:t>
          </a:r>
          <a:endParaRPr lang="th-TH" dirty="0">
            <a:solidFill>
              <a:srgbClr val="FFFF00"/>
            </a:solidFill>
          </a:endParaRPr>
        </a:p>
      </dgm:t>
    </dgm:pt>
    <dgm:pt modelId="{898F3D45-CAAF-444F-84CB-44C31FE4F9AB}" type="parTrans" cxnId="{CFC82164-ECDA-429C-B81E-527421979F83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1E5F54FA-50CA-4C61-AB25-E0274B9884D4}" type="sibTrans" cxnId="{CFC82164-ECDA-429C-B81E-527421979F83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2D9A1B52-0746-42A4-979C-25AEDE80EB88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C</a:t>
          </a:r>
          <a:endParaRPr lang="th-TH" dirty="0">
            <a:solidFill>
              <a:srgbClr val="FFFF00"/>
            </a:solidFill>
          </a:endParaRPr>
        </a:p>
      </dgm:t>
    </dgm:pt>
    <dgm:pt modelId="{E3BDC099-BF67-4F5F-BD71-AB03D8A79FA2}" type="parTrans" cxnId="{76D5E761-8277-42D0-A973-1C703040FB25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29F76AEE-2F7C-472C-ABDE-E6C7818826AE}" type="sibTrans" cxnId="{76D5E761-8277-42D0-A973-1C703040FB25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16E707E7-802F-44A2-9AED-B1AA91FAA3F8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A</a:t>
          </a:r>
          <a:endParaRPr lang="th-TH" dirty="0">
            <a:solidFill>
              <a:srgbClr val="FFFF00"/>
            </a:solidFill>
          </a:endParaRPr>
        </a:p>
      </dgm:t>
    </dgm:pt>
    <dgm:pt modelId="{C4CBA0B4-F6C5-4940-8650-A7138934A23A}" type="parTrans" cxnId="{73C744F7-D214-4C30-A9E9-1FB102C5220A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5C3EABA1-E52A-44E5-BE28-AFAAF834A255}" type="sibTrans" cxnId="{73C744F7-D214-4C30-A9E9-1FB102C5220A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8875E342-6F52-40A5-8071-B8CD9182A27D}" type="pres">
      <dgm:prSet presAssocID="{ED648236-9EA6-4623-9303-4F6AAA2379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E56B427-5801-4289-9979-4983B3868F88}" type="pres">
      <dgm:prSet presAssocID="{F352DB09-0BD7-426D-9CDB-15F4B6D5D399}" presName="centerShape" presStyleLbl="node0" presStyleIdx="0" presStyleCnt="1"/>
      <dgm:spPr/>
      <dgm:t>
        <a:bodyPr/>
        <a:lstStyle/>
        <a:p>
          <a:endParaRPr lang="th-TH"/>
        </a:p>
      </dgm:t>
    </dgm:pt>
    <dgm:pt modelId="{392F6719-8CD8-45C4-8C9D-DC3E88A081A0}" type="pres">
      <dgm:prSet presAssocID="{2BC6C81F-24F7-40AE-84CC-EA9C9BB5722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AFDF636-692A-4D1B-9568-88B6E0AA433A}" type="pres">
      <dgm:prSet presAssocID="{2BC6C81F-24F7-40AE-84CC-EA9C9BB5722F}" presName="dummy" presStyleCnt="0"/>
      <dgm:spPr/>
    </dgm:pt>
    <dgm:pt modelId="{5608C807-3F92-4FB3-91DA-1162435B76D5}" type="pres">
      <dgm:prSet presAssocID="{52AF605C-9C74-4997-85EC-62A71DBA55EC}" presName="sibTrans" presStyleLbl="sibTrans2D1" presStyleIdx="0" presStyleCnt="4"/>
      <dgm:spPr/>
      <dgm:t>
        <a:bodyPr/>
        <a:lstStyle/>
        <a:p>
          <a:endParaRPr lang="th-TH"/>
        </a:p>
      </dgm:t>
    </dgm:pt>
    <dgm:pt modelId="{DC11694A-31A1-409C-A732-7AA9733413B3}" type="pres">
      <dgm:prSet presAssocID="{3F2C8E39-42B8-4173-8055-057CB7DA16B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6AA2AC-96C3-4BCA-9685-F840DA0A2D7C}" type="pres">
      <dgm:prSet presAssocID="{3F2C8E39-42B8-4173-8055-057CB7DA16B3}" presName="dummy" presStyleCnt="0"/>
      <dgm:spPr/>
    </dgm:pt>
    <dgm:pt modelId="{28DCC814-A9A2-4243-900D-4E2CB35194D7}" type="pres">
      <dgm:prSet presAssocID="{1E5F54FA-50CA-4C61-AB25-E0274B9884D4}" presName="sibTrans" presStyleLbl="sibTrans2D1" presStyleIdx="1" presStyleCnt="4"/>
      <dgm:spPr/>
      <dgm:t>
        <a:bodyPr/>
        <a:lstStyle/>
        <a:p>
          <a:endParaRPr lang="th-TH"/>
        </a:p>
      </dgm:t>
    </dgm:pt>
    <dgm:pt modelId="{3907B901-B21B-4A35-AEF1-5D3B2444662B}" type="pres">
      <dgm:prSet presAssocID="{2D9A1B52-0746-42A4-979C-25AEDE80EB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A68A5E-D2AE-4A13-BF4F-17A2CE1A2BAD}" type="pres">
      <dgm:prSet presAssocID="{2D9A1B52-0746-42A4-979C-25AEDE80EB88}" presName="dummy" presStyleCnt="0"/>
      <dgm:spPr/>
    </dgm:pt>
    <dgm:pt modelId="{44436BD3-67DF-4F91-AEF1-F2C437BEDAB6}" type="pres">
      <dgm:prSet presAssocID="{29F76AEE-2F7C-472C-ABDE-E6C7818826AE}" presName="sibTrans" presStyleLbl="sibTrans2D1" presStyleIdx="2" presStyleCnt="4"/>
      <dgm:spPr/>
      <dgm:t>
        <a:bodyPr/>
        <a:lstStyle/>
        <a:p>
          <a:endParaRPr lang="th-TH"/>
        </a:p>
      </dgm:t>
    </dgm:pt>
    <dgm:pt modelId="{B757CD8B-7043-47AD-B4AD-521392A3C640}" type="pres">
      <dgm:prSet presAssocID="{16E707E7-802F-44A2-9AED-B1AA91FAA3F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33AF88-588B-4385-8DAB-893A77099CDD}" type="pres">
      <dgm:prSet presAssocID="{16E707E7-802F-44A2-9AED-B1AA91FAA3F8}" presName="dummy" presStyleCnt="0"/>
      <dgm:spPr/>
    </dgm:pt>
    <dgm:pt modelId="{562E369F-AF6E-4FCA-A9BB-53BE56B587DC}" type="pres">
      <dgm:prSet presAssocID="{5C3EABA1-E52A-44E5-BE28-AFAAF834A255}" presName="sibTrans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8225BBB2-972A-42F4-9E24-D8FC9F17966C}" type="presOf" srcId="{2D9A1B52-0746-42A4-979C-25AEDE80EB88}" destId="{3907B901-B21B-4A35-AEF1-5D3B2444662B}" srcOrd="0" destOrd="0" presId="urn:microsoft.com/office/officeart/2005/8/layout/radial6"/>
    <dgm:cxn modelId="{76D5E761-8277-42D0-A973-1C703040FB25}" srcId="{F352DB09-0BD7-426D-9CDB-15F4B6D5D399}" destId="{2D9A1B52-0746-42A4-979C-25AEDE80EB88}" srcOrd="2" destOrd="0" parTransId="{E3BDC099-BF67-4F5F-BD71-AB03D8A79FA2}" sibTransId="{29F76AEE-2F7C-472C-ABDE-E6C7818826AE}"/>
    <dgm:cxn modelId="{101532C0-5140-4DEC-88FE-264753A57A4A}" type="presOf" srcId="{1E5F54FA-50CA-4C61-AB25-E0274B9884D4}" destId="{28DCC814-A9A2-4243-900D-4E2CB35194D7}" srcOrd="0" destOrd="0" presId="urn:microsoft.com/office/officeart/2005/8/layout/radial6"/>
    <dgm:cxn modelId="{D0046890-458A-40EB-A7A5-2DB36A6C993D}" type="presOf" srcId="{16E707E7-802F-44A2-9AED-B1AA91FAA3F8}" destId="{B757CD8B-7043-47AD-B4AD-521392A3C640}" srcOrd="0" destOrd="0" presId="urn:microsoft.com/office/officeart/2005/8/layout/radial6"/>
    <dgm:cxn modelId="{08FBBA46-A976-4303-BA28-F90EA1BDB014}" srcId="{F352DB09-0BD7-426D-9CDB-15F4B6D5D399}" destId="{2BC6C81F-24F7-40AE-84CC-EA9C9BB5722F}" srcOrd="0" destOrd="0" parTransId="{5522DA99-58AA-41A4-987E-A58F64E7154F}" sibTransId="{52AF605C-9C74-4997-85EC-62A71DBA55EC}"/>
    <dgm:cxn modelId="{F0BF37D0-B838-4811-861B-36D1468BB4D2}" type="presOf" srcId="{2BC6C81F-24F7-40AE-84CC-EA9C9BB5722F}" destId="{392F6719-8CD8-45C4-8C9D-DC3E88A081A0}" srcOrd="0" destOrd="0" presId="urn:microsoft.com/office/officeart/2005/8/layout/radial6"/>
    <dgm:cxn modelId="{963B3F71-BF89-404C-B424-2ADB807B796A}" type="presOf" srcId="{5C3EABA1-E52A-44E5-BE28-AFAAF834A255}" destId="{562E369F-AF6E-4FCA-A9BB-53BE56B587DC}" srcOrd="0" destOrd="0" presId="urn:microsoft.com/office/officeart/2005/8/layout/radial6"/>
    <dgm:cxn modelId="{D148E6A8-FA60-437E-9F05-15C57451379C}" srcId="{ED648236-9EA6-4623-9303-4F6AAA23798E}" destId="{F352DB09-0BD7-426D-9CDB-15F4B6D5D399}" srcOrd="0" destOrd="0" parTransId="{DF513BD7-EA46-43BB-A36B-5174AA223892}" sibTransId="{4D646049-EDE8-4752-A359-9C37E8622F9F}"/>
    <dgm:cxn modelId="{6C1D0DCB-549B-402F-A8DA-3EA6B64ABF4E}" type="presOf" srcId="{F352DB09-0BD7-426D-9CDB-15F4B6D5D399}" destId="{BE56B427-5801-4289-9979-4983B3868F88}" srcOrd="0" destOrd="0" presId="urn:microsoft.com/office/officeart/2005/8/layout/radial6"/>
    <dgm:cxn modelId="{4B7D22C8-6421-4FF2-9392-FBFDEE4F1E23}" type="presOf" srcId="{29F76AEE-2F7C-472C-ABDE-E6C7818826AE}" destId="{44436BD3-67DF-4F91-AEF1-F2C437BEDAB6}" srcOrd="0" destOrd="0" presId="urn:microsoft.com/office/officeart/2005/8/layout/radial6"/>
    <dgm:cxn modelId="{73C744F7-D214-4C30-A9E9-1FB102C5220A}" srcId="{F352DB09-0BD7-426D-9CDB-15F4B6D5D399}" destId="{16E707E7-802F-44A2-9AED-B1AA91FAA3F8}" srcOrd="3" destOrd="0" parTransId="{C4CBA0B4-F6C5-4940-8650-A7138934A23A}" sibTransId="{5C3EABA1-E52A-44E5-BE28-AFAAF834A255}"/>
    <dgm:cxn modelId="{B574F2D3-781E-4C59-ADFB-22B2FDDDDE52}" type="presOf" srcId="{52AF605C-9C74-4997-85EC-62A71DBA55EC}" destId="{5608C807-3F92-4FB3-91DA-1162435B76D5}" srcOrd="0" destOrd="0" presId="urn:microsoft.com/office/officeart/2005/8/layout/radial6"/>
    <dgm:cxn modelId="{CFC82164-ECDA-429C-B81E-527421979F83}" srcId="{F352DB09-0BD7-426D-9CDB-15F4B6D5D399}" destId="{3F2C8E39-42B8-4173-8055-057CB7DA16B3}" srcOrd="1" destOrd="0" parTransId="{898F3D45-CAAF-444F-84CB-44C31FE4F9AB}" sibTransId="{1E5F54FA-50CA-4C61-AB25-E0274B9884D4}"/>
    <dgm:cxn modelId="{01C7937C-2A6A-4955-A212-A4FCCDCF7CEE}" type="presOf" srcId="{ED648236-9EA6-4623-9303-4F6AAA23798E}" destId="{8875E342-6F52-40A5-8071-B8CD9182A27D}" srcOrd="0" destOrd="0" presId="urn:microsoft.com/office/officeart/2005/8/layout/radial6"/>
    <dgm:cxn modelId="{68F37A28-E932-4000-94DB-1A4AF88A04CD}" type="presOf" srcId="{3F2C8E39-42B8-4173-8055-057CB7DA16B3}" destId="{DC11694A-31A1-409C-A732-7AA9733413B3}" srcOrd="0" destOrd="0" presId="urn:microsoft.com/office/officeart/2005/8/layout/radial6"/>
    <dgm:cxn modelId="{B3E6DCF9-134E-48F4-A780-7FFF22A28980}" type="presParOf" srcId="{8875E342-6F52-40A5-8071-B8CD9182A27D}" destId="{BE56B427-5801-4289-9979-4983B3868F88}" srcOrd="0" destOrd="0" presId="urn:microsoft.com/office/officeart/2005/8/layout/radial6"/>
    <dgm:cxn modelId="{266EEBF0-8E9C-4896-BAD2-FF12A513ADAD}" type="presParOf" srcId="{8875E342-6F52-40A5-8071-B8CD9182A27D}" destId="{392F6719-8CD8-45C4-8C9D-DC3E88A081A0}" srcOrd="1" destOrd="0" presId="urn:microsoft.com/office/officeart/2005/8/layout/radial6"/>
    <dgm:cxn modelId="{3FDCDFBB-B120-4651-B1B6-6FE2522870AB}" type="presParOf" srcId="{8875E342-6F52-40A5-8071-B8CD9182A27D}" destId="{2AFDF636-692A-4D1B-9568-88B6E0AA433A}" srcOrd="2" destOrd="0" presId="urn:microsoft.com/office/officeart/2005/8/layout/radial6"/>
    <dgm:cxn modelId="{E59E0756-8D67-4424-B9C5-D8FB67E0DD42}" type="presParOf" srcId="{8875E342-6F52-40A5-8071-B8CD9182A27D}" destId="{5608C807-3F92-4FB3-91DA-1162435B76D5}" srcOrd="3" destOrd="0" presId="urn:microsoft.com/office/officeart/2005/8/layout/radial6"/>
    <dgm:cxn modelId="{CF32BF85-DF57-4899-9DDF-44749C86C77D}" type="presParOf" srcId="{8875E342-6F52-40A5-8071-B8CD9182A27D}" destId="{DC11694A-31A1-409C-A732-7AA9733413B3}" srcOrd="4" destOrd="0" presId="urn:microsoft.com/office/officeart/2005/8/layout/radial6"/>
    <dgm:cxn modelId="{41580CCE-71E5-449F-97B5-1EE1398BA870}" type="presParOf" srcId="{8875E342-6F52-40A5-8071-B8CD9182A27D}" destId="{916AA2AC-96C3-4BCA-9685-F840DA0A2D7C}" srcOrd="5" destOrd="0" presId="urn:microsoft.com/office/officeart/2005/8/layout/radial6"/>
    <dgm:cxn modelId="{5BEBFA18-4A8B-4330-A592-F865568624D0}" type="presParOf" srcId="{8875E342-6F52-40A5-8071-B8CD9182A27D}" destId="{28DCC814-A9A2-4243-900D-4E2CB35194D7}" srcOrd="6" destOrd="0" presId="urn:microsoft.com/office/officeart/2005/8/layout/radial6"/>
    <dgm:cxn modelId="{EBB7A9BC-DB76-499C-BFE7-432E553784D7}" type="presParOf" srcId="{8875E342-6F52-40A5-8071-B8CD9182A27D}" destId="{3907B901-B21B-4A35-AEF1-5D3B2444662B}" srcOrd="7" destOrd="0" presId="urn:microsoft.com/office/officeart/2005/8/layout/radial6"/>
    <dgm:cxn modelId="{BAEA2DB7-540A-4841-9161-59F204FA256B}" type="presParOf" srcId="{8875E342-6F52-40A5-8071-B8CD9182A27D}" destId="{EDA68A5E-D2AE-4A13-BF4F-17A2CE1A2BAD}" srcOrd="8" destOrd="0" presId="urn:microsoft.com/office/officeart/2005/8/layout/radial6"/>
    <dgm:cxn modelId="{7F94AF4F-B673-4568-BCA2-04A62BFBBA42}" type="presParOf" srcId="{8875E342-6F52-40A5-8071-B8CD9182A27D}" destId="{44436BD3-67DF-4F91-AEF1-F2C437BEDAB6}" srcOrd="9" destOrd="0" presId="urn:microsoft.com/office/officeart/2005/8/layout/radial6"/>
    <dgm:cxn modelId="{EA919A09-AC57-4E52-BA6A-A47C2BE8EEF7}" type="presParOf" srcId="{8875E342-6F52-40A5-8071-B8CD9182A27D}" destId="{B757CD8B-7043-47AD-B4AD-521392A3C640}" srcOrd="10" destOrd="0" presId="urn:microsoft.com/office/officeart/2005/8/layout/radial6"/>
    <dgm:cxn modelId="{A493423F-1481-4AEA-86EE-5B6D8CD4195E}" type="presParOf" srcId="{8875E342-6F52-40A5-8071-B8CD9182A27D}" destId="{9B33AF88-588B-4385-8DAB-893A77099CDD}" srcOrd="11" destOrd="0" presId="urn:microsoft.com/office/officeart/2005/8/layout/radial6"/>
    <dgm:cxn modelId="{48AE2B17-962C-4D53-BFE1-F3C9BD6EE0F4}" type="presParOf" srcId="{8875E342-6F52-40A5-8071-B8CD9182A27D}" destId="{562E369F-AF6E-4FCA-A9BB-53BE56B587D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648236-9EA6-4623-9303-4F6AAA23798E}" type="doc">
      <dgm:prSet loTypeId="urn:microsoft.com/office/officeart/2005/8/layout/radial6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th-TH"/>
        </a:p>
      </dgm:t>
    </dgm:pt>
    <dgm:pt modelId="{F352DB09-0BD7-426D-9CDB-15F4B6D5D399}">
      <dgm:prSet phldrT="[Text]"/>
      <dgm:spPr/>
      <dgm:t>
        <a:bodyPr/>
        <a:lstStyle/>
        <a:p>
          <a:r>
            <a:rPr lang="en-US" dirty="0" smtClean="0"/>
            <a:t>PDCA</a:t>
          </a:r>
          <a:endParaRPr lang="th-TH" dirty="0"/>
        </a:p>
      </dgm:t>
    </dgm:pt>
    <dgm:pt modelId="{DF513BD7-EA46-43BB-A36B-5174AA223892}" type="parTrans" cxnId="{D148E6A8-FA60-437E-9F05-15C57451379C}">
      <dgm:prSet/>
      <dgm:spPr/>
      <dgm:t>
        <a:bodyPr/>
        <a:lstStyle/>
        <a:p>
          <a:endParaRPr lang="th-TH"/>
        </a:p>
      </dgm:t>
    </dgm:pt>
    <dgm:pt modelId="{4D646049-EDE8-4752-A359-9C37E8622F9F}" type="sibTrans" cxnId="{D148E6A8-FA60-437E-9F05-15C57451379C}">
      <dgm:prSet/>
      <dgm:spPr/>
      <dgm:t>
        <a:bodyPr/>
        <a:lstStyle/>
        <a:p>
          <a:endParaRPr lang="th-TH"/>
        </a:p>
      </dgm:t>
    </dgm:pt>
    <dgm:pt modelId="{2BC6C81F-24F7-40AE-84CC-EA9C9BB5722F}">
      <dgm:prSet phldrT="[Text]"/>
      <dgm:spPr/>
      <dgm:t>
        <a:bodyPr/>
        <a:lstStyle/>
        <a:p>
          <a:r>
            <a:rPr lang="en-US" dirty="0" smtClean="0"/>
            <a:t>P</a:t>
          </a:r>
          <a:endParaRPr lang="th-TH" dirty="0"/>
        </a:p>
      </dgm:t>
    </dgm:pt>
    <dgm:pt modelId="{5522DA99-58AA-41A4-987E-A58F64E7154F}" type="parTrans" cxnId="{08FBBA46-A976-4303-BA28-F90EA1BDB014}">
      <dgm:prSet/>
      <dgm:spPr/>
      <dgm:t>
        <a:bodyPr/>
        <a:lstStyle/>
        <a:p>
          <a:endParaRPr lang="th-TH"/>
        </a:p>
      </dgm:t>
    </dgm:pt>
    <dgm:pt modelId="{52AF605C-9C74-4997-85EC-62A71DBA55EC}" type="sibTrans" cxnId="{08FBBA46-A976-4303-BA28-F90EA1BDB014}">
      <dgm:prSet/>
      <dgm:spPr/>
      <dgm:t>
        <a:bodyPr/>
        <a:lstStyle/>
        <a:p>
          <a:endParaRPr lang="th-TH"/>
        </a:p>
      </dgm:t>
    </dgm:pt>
    <dgm:pt modelId="{3F2C8E39-42B8-4173-8055-057CB7DA16B3}">
      <dgm:prSet phldrT="[Text]"/>
      <dgm:spPr/>
      <dgm:t>
        <a:bodyPr/>
        <a:lstStyle/>
        <a:p>
          <a:r>
            <a:rPr lang="en-US" dirty="0" smtClean="0"/>
            <a:t>D</a:t>
          </a:r>
          <a:endParaRPr lang="th-TH" dirty="0"/>
        </a:p>
      </dgm:t>
    </dgm:pt>
    <dgm:pt modelId="{898F3D45-CAAF-444F-84CB-44C31FE4F9AB}" type="parTrans" cxnId="{CFC82164-ECDA-429C-B81E-527421979F83}">
      <dgm:prSet/>
      <dgm:spPr/>
      <dgm:t>
        <a:bodyPr/>
        <a:lstStyle/>
        <a:p>
          <a:endParaRPr lang="th-TH"/>
        </a:p>
      </dgm:t>
    </dgm:pt>
    <dgm:pt modelId="{1E5F54FA-50CA-4C61-AB25-E0274B9884D4}" type="sibTrans" cxnId="{CFC82164-ECDA-429C-B81E-527421979F83}">
      <dgm:prSet/>
      <dgm:spPr/>
      <dgm:t>
        <a:bodyPr/>
        <a:lstStyle/>
        <a:p>
          <a:endParaRPr lang="th-TH"/>
        </a:p>
      </dgm:t>
    </dgm:pt>
    <dgm:pt modelId="{2D9A1B52-0746-42A4-979C-25AEDE80EB88}">
      <dgm:prSet phldrT="[Text]"/>
      <dgm:spPr/>
      <dgm:t>
        <a:bodyPr/>
        <a:lstStyle/>
        <a:p>
          <a:r>
            <a:rPr lang="en-US" dirty="0" smtClean="0"/>
            <a:t>C</a:t>
          </a:r>
          <a:endParaRPr lang="th-TH" dirty="0"/>
        </a:p>
      </dgm:t>
    </dgm:pt>
    <dgm:pt modelId="{E3BDC099-BF67-4F5F-BD71-AB03D8A79FA2}" type="parTrans" cxnId="{76D5E761-8277-42D0-A973-1C703040FB25}">
      <dgm:prSet/>
      <dgm:spPr/>
      <dgm:t>
        <a:bodyPr/>
        <a:lstStyle/>
        <a:p>
          <a:endParaRPr lang="th-TH"/>
        </a:p>
      </dgm:t>
    </dgm:pt>
    <dgm:pt modelId="{29F76AEE-2F7C-472C-ABDE-E6C7818826AE}" type="sibTrans" cxnId="{76D5E761-8277-42D0-A973-1C703040FB25}">
      <dgm:prSet/>
      <dgm:spPr/>
      <dgm:t>
        <a:bodyPr/>
        <a:lstStyle/>
        <a:p>
          <a:endParaRPr lang="th-TH"/>
        </a:p>
      </dgm:t>
    </dgm:pt>
    <dgm:pt modelId="{16E707E7-802F-44A2-9AED-B1AA91FAA3F8}">
      <dgm:prSet phldrT="[Text]"/>
      <dgm:spPr/>
      <dgm:t>
        <a:bodyPr/>
        <a:lstStyle/>
        <a:p>
          <a:r>
            <a:rPr lang="en-US" dirty="0" smtClean="0"/>
            <a:t>A</a:t>
          </a:r>
          <a:endParaRPr lang="th-TH" dirty="0"/>
        </a:p>
      </dgm:t>
    </dgm:pt>
    <dgm:pt modelId="{C4CBA0B4-F6C5-4940-8650-A7138934A23A}" type="parTrans" cxnId="{73C744F7-D214-4C30-A9E9-1FB102C5220A}">
      <dgm:prSet/>
      <dgm:spPr/>
      <dgm:t>
        <a:bodyPr/>
        <a:lstStyle/>
        <a:p>
          <a:endParaRPr lang="th-TH"/>
        </a:p>
      </dgm:t>
    </dgm:pt>
    <dgm:pt modelId="{5C3EABA1-E52A-44E5-BE28-AFAAF834A255}" type="sibTrans" cxnId="{73C744F7-D214-4C30-A9E9-1FB102C5220A}">
      <dgm:prSet/>
      <dgm:spPr/>
      <dgm:t>
        <a:bodyPr/>
        <a:lstStyle/>
        <a:p>
          <a:endParaRPr lang="th-TH"/>
        </a:p>
      </dgm:t>
    </dgm:pt>
    <dgm:pt modelId="{E6ED9740-05D6-426D-A560-DCF2F0A4C1D9}">
      <dgm:prSet phldrT="[Text]"/>
      <dgm:spPr/>
      <dgm:t>
        <a:bodyPr/>
        <a:lstStyle/>
        <a:p>
          <a:endParaRPr lang="th-TH"/>
        </a:p>
      </dgm:t>
    </dgm:pt>
    <dgm:pt modelId="{F70673CB-47DE-48E3-AFE2-58B9ED512BE0}" type="parTrans" cxnId="{DB34E4B1-14BF-40F1-A6BE-BC360BC9775C}">
      <dgm:prSet/>
      <dgm:spPr/>
      <dgm:t>
        <a:bodyPr/>
        <a:lstStyle/>
        <a:p>
          <a:endParaRPr lang="th-TH"/>
        </a:p>
      </dgm:t>
    </dgm:pt>
    <dgm:pt modelId="{48934F2F-43F2-4BAB-A232-7867FD39F69C}" type="sibTrans" cxnId="{DB34E4B1-14BF-40F1-A6BE-BC360BC9775C}">
      <dgm:prSet/>
      <dgm:spPr/>
      <dgm:t>
        <a:bodyPr/>
        <a:lstStyle/>
        <a:p>
          <a:endParaRPr lang="th-TH"/>
        </a:p>
      </dgm:t>
    </dgm:pt>
    <dgm:pt modelId="{8B786296-AE00-4CF9-8196-2047A768AE00}">
      <dgm:prSet phldrT="[Text]"/>
      <dgm:spPr/>
      <dgm:t>
        <a:bodyPr/>
        <a:lstStyle/>
        <a:p>
          <a:endParaRPr lang="th-TH"/>
        </a:p>
      </dgm:t>
    </dgm:pt>
    <dgm:pt modelId="{C1A4D0C5-FA05-42B2-9059-88941CCF7455}" type="parTrans" cxnId="{506EAC7B-7565-4315-B7A1-4C86D849BB1B}">
      <dgm:prSet/>
      <dgm:spPr/>
      <dgm:t>
        <a:bodyPr/>
        <a:lstStyle/>
        <a:p>
          <a:endParaRPr lang="th-TH"/>
        </a:p>
      </dgm:t>
    </dgm:pt>
    <dgm:pt modelId="{3FBD1B3E-9D0E-4BE5-8561-EA4CE9E97882}" type="sibTrans" cxnId="{506EAC7B-7565-4315-B7A1-4C86D849BB1B}">
      <dgm:prSet/>
      <dgm:spPr/>
      <dgm:t>
        <a:bodyPr/>
        <a:lstStyle/>
        <a:p>
          <a:endParaRPr lang="th-TH"/>
        </a:p>
      </dgm:t>
    </dgm:pt>
    <dgm:pt modelId="{8875E342-6F52-40A5-8071-B8CD9182A27D}" type="pres">
      <dgm:prSet presAssocID="{ED648236-9EA6-4623-9303-4F6AAA2379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E56B427-5801-4289-9979-4983B3868F88}" type="pres">
      <dgm:prSet presAssocID="{F352DB09-0BD7-426D-9CDB-15F4B6D5D399}" presName="centerShape" presStyleLbl="node0" presStyleIdx="0" presStyleCnt="1"/>
      <dgm:spPr/>
      <dgm:t>
        <a:bodyPr/>
        <a:lstStyle/>
        <a:p>
          <a:endParaRPr lang="th-TH"/>
        </a:p>
      </dgm:t>
    </dgm:pt>
    <dgm:pt modelId="{392F6719-8CD8-45C4-8C9D-DC3E88A081A0}" type="pres">
      <dgm:prSet presAssocID="{2BC6C81F-24F7-40AE-84CC-EA9C9BB5722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AFDF636-692A-4D1B-9568-88B6E0AA433A}" type="pres">
      <dgm:prSet presAssocID="{2BC6C81F-24F7-40AE-84CC-EA9C9BB5722F}" presName="dummy" presStyleCnt="0"/>
      <dgm:spPr/>
    </dgm:pt>
    <dgm:pt modelId="{5608C807-3F92-4FB3-91DA-1162435B76D5}" type="pres">
      <dgm:prSet presAssocID="{52AF605C-9C74-4997-85EC-62A71DBA55EC}" presName="sibTrans" presStyleLbl="sibTrans2D1" presStyleIdx="0" presStyleCnt="4"/>
      <dgm:spPr/>
      <dgm:t>
        <a:bodyPr/>
        <a:lstStyle/>
        <a:p>
          <a:endParaRPr lang="th-TH"/>
        </a:p>
      </dgm:t>
    </dgm:pt>
    <dgm:pt modelId="{DC11694A-31A1-409C-A732-7AA9733413B3}" type="pres">
      <dgm:prSet presAssocID="{3F2C8E39-42B8-4173-8055-057CB7DA16B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6AA2AC-96C3-4BCA-9685-F840DA0A2D7C}" type="pres">
      <dgm:prSet presAssocID="{3F2C8E39-42B8-4173-8055-057CB7DA16B3}" presName="dummy" presStyleCnt="0"/>
      <dgm:spPr/>
    </dgm:pt>
    <dgm:pt modelId="{28DCC814-A9A2-4243-900D-4E2CB35194D7}" type="pres">
      <dgm:prSet presAssocID="{1E5F54FA-50CA-4C61-AB25-E0274B9884D4}" presName="sibTrans" presStyleLbl="sibTrans2D1" presStyleIdx="1" presStyleCnt="4"/>
      <dgm:spPr/>
      <dgm:t>
        <a:bodyPr/>
        <a:lstStyle/>
        <a:p>
          <a:endParaRPr lang="th-TH"/>
        </a:p>
      </dgm:t>
    </dgm:pt>
    <dgm:pt modelId="{3907B901-B21B-4A35-AEF1-5D3B2444662B}" type="pres">
      <dgm:prSet presAssocID="{2D9A1B52-0746-42A4-979C-25AEDE80EB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A68A5E-D2AE-4A13-BF4F-17A2CE1A2BAD}" type="pres">
      <dgm:prSet presAssocID="{2D9A1B52-0746-42A4-979C-25AEDE80EB88}" presName="dummy" presStyleCnt="0"/>
      <dgm:spPr/>
    </dgm:pt>
    <dgm:pt modelId="{44436BD3-67DF-4F91-AEF1-F2C437BEDAB6}" type="pres">
      <dgm:prSet presAssocID="{29F76AEE-2F7C-472C-ABDE-E6C7818826AE}" presName="sibTrans" presStyleLbl="sibTrans2D1" presStyleIdx="2" presStyleCnt="4"/>
      <dgm:spPr/>
      <dgm:t>
        <a:bodyPr/>
        <a:lstStyle/>
        <a:p>
          <a:endParaRPr lang="th-TH"/>
        </a:p>
      </dgm:t>
    </dgm:pt>
    <dgm:pt modelId="{B757CD8B-7043-47AD-B4AD-521392A3C640}" type="pres">
      <dgm:prSet presAssocID="{16E707E7-802F-44A2-9AED-B1AA91FAA3F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33AF88-588B-4385-8DAB-893A77099CDD}" type="pres">
      <dgm:prSet presAssocID="{16E707E7-802F-44A2-9AED-B1AA91FAA3F8}" presName="dummy" presStyleCnt="0"/>
      <dgm:spPr/>
    </dgm:pt>
    <dgm:pt modelId="{562E369F-AF6E-4FCA-A9BB-53BE56B587DC}" type="pres">
      <dgm:prSet presAssocID="{5C3EABA1-E52A-44E5-BE28-AFAAF834A255}" presName="sibTrans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41C455CF-C6A9-4FD9-9B41-7E91B549E365}" type="presOf" srcId="{1E5F54FA-50CA-4C61-AB25-E0274B9884D4}" destId="{28DCC814-A9A2-4243-900D-4E2CB35194D7}" srcOrd="0" destOrd="0" presId="urn:microsoft.com/office/officeart/2005/8/layout/radial6"/>
    <dgm:cxn modelId="{D148E6A8-FA60-437E-9F05-15C57451379C}" srcId="{ED648236-9EA6-4623-9303-4F6AAA23798E}" destId="{F352DB09-0BD7-426D-9CDB-15F4B6D5D399}" srcOrd="0" destOrd="0" parTransId="{DF513BD7-EA46-43BB-A36B-5174AA223892}" sibTransId="{4D646049-EDE8-4752-A359-9C37E8622F9F}"/>
    <dgm:cxn modelId="{52E008D3-5E96-4E80-9A2E-A2BD4D4B1082}" type="presOf" srcId="{3F2C8E39-42B8-4173-8055-057CB7DA16B3}" destId="{DC11694A-31A1-409C-A732-7AA9733413B3}" srcOrd="0" destOrd="0" presId="urn:microsoft.com/office/officeart/2005/8/layout/radial6"/>
    <dgm:cxn modelId="{9E6F4870-8BBC-428D-B6F6-28CB1426530C}" type="presOf" srcId="{ED648236-9EA6-4623-9303-4F6AAA23798E}" destId="{8875E342-6F52-40A5-8071-B8CD9182A27D}" srcOrd="0" destOrd="0" presId="urn:microsoft.com/office/officeart/2005/8/layout/radial6"/>
    <dgm:cxn modelId="{506EAC7B-7565-4315-B7A1-4C86D849BB1B}" srcId="{ED648236-9EA6-4623-9303-4F6AAA23798E}" destId="{8B786296-AE00-4CF9-8196-2047A768AE00}" srcOrd="2" destOrd="0" parTransId="{C1A4D0C5-FA05-42B2-9059-88941CCF7455}" sibTransId="{3FBD1B3E-9D0E-4BE5-8561-EA4CE9E97882}"/>
    <dgm:cxn modelId="{497F0E9D-83E5-4101-8168-635EDBE9F070}" type="presOf" srcId="{F352DB09-0BD7-426D-9CDB-15F4B6D5D399}" destId="{BE56B427-5801-4289-9979-4983B3868F88}" srcOrd="0" destOrd="0" presId="urn:microsoft.com/office/officeart/2005/8/layout/radial6"/>
    <dgm:cxn modelId="{D5547CD5-5016-49F9-A05F-E723D6B150AE}" type="presOf" srcId="{52AF605C-9C74-4997-85EC-62A71DBA55EC}" destId="{5608C807-3F92-4FB3-91DA-1162435B76D5}" srcOrd="0" destOrd="0" presId="urn:microsoft.com/office/officeart/2005/8/layout/radial6"/>
    <dgm:cxn modelId="{76D5E761-8277-42D0-A973-1C703040FB25}" srcId="{F352DB09-0BD7-426D-9CDB-15F4B6D5D399}" destId="{2D9A1B52-0746-42A4-979C-25AEDE80EB88}" srcOrd="2" destOrd="0" parTransId="{E3BDC099-BF67-4F5F-BD71-AB03D8A79FA2}" sibTransId="{29F76AEE-2F7C-472C-ABDE-E6C7818826AE}"/>
    <dgm:cxn modelId="{DB34E4B1-14BF-40F1-A6BE-BC360BC9775C}" srcId="{ED648236-9EA6-4623-9303-4F6AAA23798E}" destId="{E6ED9740-05D6-426D-A560-DCF2F0A4C1D9}" srcOrd="1" destOrd="0" parTransId="{F70673CB-47DE-48E3-AFE2-58B9ED512BE0}" sibTransId="{48934F2F-43F2-4BAB-A232-7867FD39F69C}"/>
    <dgm:cxn modelId="{24ED1EC9-13DB-4467-BC77-8E7EC982F957}" type="presOf" srcId="{5C3EABA1-E52A-44E5-BE28-AFAAF834A255}" destId="{562E369F-AF6E-4FCA-A9BB-53BE56B587DC}" srcOrd="0" destOrd="0" presId="urn:microsoft.com/office/officeart/2005/8/layout/radial6"/>
    <dgm:cxn modelId="{10B029B4-09B2-400A-BC9D-119862DE2500}" type="presOf" srcId="{2D9A1B52-0746-42A4-979C-25AEDE80EB88}" destId="{3907B901-B21B-4A35-AEF1-5D3B2444662B}" srcOrd="0" destOrd="0" presId="urn:microsoft.com/office/officeart/2005/8/layout/radial6"/>
    <dgm:cxn modelId="{73C744F7-D214-4C30-A9E9-1FB102C5220A}" srcId="{F352DB09-0BD7-426D-9CDB-15F4B6D5D399}" destId="{16E707E7-802F-44A2-9AED-B1AA91FAA3F8}" srcOrd="3" destOrd="0" parTransId="{C4CBA0B4-F6C5-4940-8650-A7138934A23A}" sibTransId="{5C3EABA1-E52A-44E5-BE28-AFAAF834A255}"/>
    <dgm:cxn modelId="{FC9847FB-E773-40E9-893D-B4D9A2FF5A8F}" type="presOf" srcId="{2BC6C81F-24F7-40AE-84CC-EA9C9BB5722F}" destId="{392F6719-8CD8-45C4-8C9D-DC3E88A081A0}" srcOrd="0" destOrd="0" presId="urn:microsoft.com/office/officeart/2005/8/layout/radial6"/>
    <dgm:cxn modelId="{08FBBA46-A976-4303-BA28-F90EA1BDB014}" srcId="{F352DB09-0BD7-426D-9CDB-15F4B6D5D399}" destId="{2BC6C81F-24F7-40AE-84CC-EA9C9BB5722F}" srcOrd="0" destOrd="0" parTransId="{5522DA99-58AA-41A4-987E-A58F64E7154F}" sibTransId="{52AF605C-9C74-4997-85EC-62A71DBA55EC}"/>
    <dgm:cxn modelId="{FFA3C4B8-88FB-4B7A-8E4F-7C1059357256}" type="presOf" srcId="{16E707E7-802F-44A2-9AED-B1AA91FAA3F8}" destId="{B757CD8B-7043-47AD-B4AD-521392A3C640}" srcOrd="0" destOrd="0" presId="urn:microsoft.com/office/officeart/2005/8/layout/radial6"/>
    <dgm:cxn modelId="{CFC82164-ECDA-429C-B81E-527421979F83}" srcId="{F352DB09-0BD7-426D-9CDB-15F4B6D5D399}" destId="{3F2C8E39-42B8-4173-8055-057CB7DA16B3}" srcOrd="1" destOrd="0" parTransId="{898F3D45-CAAF-444F-84CB-44C31FE4F9AB}" sibTransId="{1E5F54FA-50CA-4C61-AB25-E0274B9884D4}"/>
    <dgm:cxn modelId="{255A62AE-AF93-4CEC-83A3-2D41D1B0591E}" type="presOf" srcId="{29F76AEE-2F7C-472C-ABDE-E6C7818826AE}" destId="{44436BD3-67DF-4F91-AEF1-F2C437BEDAB6}" srcOrd="0" destOrd="0" presId="urn:microsoft.com/office/officeart/2005/8/layout/radial6"/>
    <dgm:cxn modelId="{339821C9-445F-4854-80F0-8B04692C1ADE}" type="presParOf" srcId="{8875E342-6F52-40A5-8071-B8CD9182A27D}" destId="{BE56B427-5801-4289-9979-4983B3868F88}" srcOrd="0" destOrd="0" presId="urn:microsoft.com/office/officeart/2005/8/layout/radial6"/>
    <dgm:cxn modelId="{84D205CC-2037-4C1F-8043-1E80154F8C70}" type="presParOf" srcId="{8875E342-6F52-40A5-8071-B8CD9182A27D}" destId="{392F6719-8CD8-45C4-8C9D-DC3E88A081A0}" srcOrd="1" destOrd="0" presId="urn:microsoft.com/office/officeart/2005/8/layout/radial6"/>
    <dgm:cxn modelId="{58D90F9C-806F-437A-BA27-6BFFF6D0B503}" type="presParOf" srcId="{8875E342-6F52-40A5-8071-B8CD9182A27D}" destId="{2AFDF636-692A-4D1B-9568-88B6E0AA433A}" srcOrd="2" destOrd="0" presId="urn:microsoft.com/office/officeart/2005/8/layout/radial6"/>
    <dgm:cxn modelId="{6BB38576-9E24-4A00-BC9D-A57C71F4EE15}" type="presParOf" srcId="{8875E342-6F52-40A5-8071-B8CD9182A27D}" destId="{5608C807-3F92-4FB3-91DA-1162435B76D5}" srcOrd="3" destOrd="0" presId="urn:microsoft.com/office/officeart/2005/8/layout/radial6"/>
    <dgm:cxn modelId="{E4410C8B-18E5-4AAF-B94D-24A2A27538BA}" type="presParOf" srcId="{8875E342-6F52-40A5-8071-B8CD9182A27D}" destId="{DC11694A-31A1-409C-A732-7AA9733413B3}" srcOrd="4" destOrd="0" presId="urn:microsoft.com/office/officeart/2005/8/layout/radial6"/>
    <dgm:cxn modelId="{E88C385B-EC96-4471-9520-9950126FCC48}" type="presParOf" srcId="{8875E342-6F52-40A5-8071-B8CD9182A27D}" destId="{916AA2AC-96C3-4BCA-9685-F840DA0A2D7C}" srcOrd="5" destOrd="0" presId="urn:microsoft.com/office/officeart/2005/8/layout/radial6"/>
    <dgm:cxn modelId="{0AE496D6-BE72-4295-9D11-D94B53CC125B}" type="presParOf" srcId="{8875E342-6F52-40A5-8071-B8CD9182A27D}" destId="{28DCC814-A9A2-4243-900D-4E2CB35194D7}" srcOrd="6" destOrd="0" presId="urn:microsoft.com/office/officeart/2005/8/layout/radial6"/>
    <dgm:cxn modelId="{D44E748C-1D82-4285-9F08-FF539308C3D0}" type="presParOf" srcId="{8875E342-6F52-40A5-8071-B8CD9182A27D}" destId="{3907B901-B21B-4A35-AEF1-5D3B2444662B}" srcOrd="7" destOrd="0" presId="urn:microsoft.com/office/officeart/2005/8/layout/radial6"/>
    <dgm:cxn modelId="{D9DCC87A-218D-4240-9AD6-727AF4875C61}" type="presParOf" srcId="{8875E342-6F52-40A5-8071-B8CD9182A27D}" destId="{EDA68A5E-D2AE-4A13-BF4F-17A2CE1A2BAD}" srcOrd="8" destOrd="0" presId="urn:microsoft.com/office/officeart/2005/8/layout/radial6"/>
    <dgm:cxn modelId="{63405A43-5C1C-4591-9D67-803DD8634277}" type="presParOf" srcId="{8875E342-6F52-40A5-8071-B8CD9182A27D}" destId="{44436BD3-67DF-4F91-AEF1-F2C437BEDAB6}" srcOrd="9" destOrd="0" presId="urn:microsoft.com/office/officeart/2005/8/layout/radial6"/>
    <dgm:cxn modelId="{64C09C2E-E65C-44B5-BBA5-22AB18D6C754}" type="presParOf" srcId="{8875E342-6F52-40A5-8071-B8CD9182A27D}" destId="{B757CD8B-7043-47AD-B4AD-521392A3C640}" srcOrd="10" destOrd="0" presId="urn:microsoft.com/office/officeart/2005/8/layout/radial6"/>
    <dgm:cxn modelId="{9C52363A-DDC7-4B2B-A761-FFD6B9B15716}" type="presParOf" srcId="{8875E342-6F52-40A5-8071-B8CD9182A27D}" destId="{9B33AF88-588B-4385-8DAB-893A77099CDD}" srcOrd="11" destOrd="0" presId="urn:microsoft.com/office/officeart/2005/8/layout/radial6"/>
    <dgm:cxn modelId="{67D7A6F2-9B7D-4618-B00B-C0EBD96BB730}" type="presParOf" srcId="{8875E342-6F52-40A5-8071-B8CD9182A27D}" destId="{562E369F-AF6E-4FCA-A9BB-53BE56B587D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D648236-9EA6-4623-9303-4F6AAA23798E}" type="doc">
      <dgm:prSet loTypeId="urn:microsoft.com/office/officeart/2005/8/layout/radial6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th-TH"/>
        </a:p>
      </dgm:t>
    </dgm:pt>
    <dgm:pt modelId="{F352DB09-0BD7-426D-9CDB-15F4B6D5D399}">
      <dgm:prSet phldrT="[Text]"/>
      <dgm:spPr/>
      <dgm:t>
        <a:bodyPr/>
        <a:lstStyle/>
        <a:p>
          <a:r>
            <a:rPr lang="en-US" dirty="0" smtClean="0"/>
            <a:t>PDCA</a:t>
          </a:r>
          <a:endParaRPr lang="th-TH" dirty="0"/>
        </a:p>
      </dgm:t>
    </dgm:pt>
    <dgm:pt modelId="{DF513BD7-EA46-43BB-A36B-5174AA223892}" type="parTrans" cxnId="{D148E6A8-FA60-437E-9F05-15C57451379C}">
      <dgm:prSet/>
      <dgm:spPr/>
      <dgm:t>
        <a:bodyPr/>
        <a:lstStyle/>
        <a:p>
          <a:endParaRPr lang="th-TH"/>
        </a:p>
      </dgm:t>
    </dgm:pt>
    <dgm:pt modelId="{4D646049-EDE8-4752-A359-9C37E8622F9F}" type="sibTrans" cxnId="{D148E6A8-FA60-437E-9F05-15C57451379C}">
      <dgm:prSet/>
      <dgm:spPr/>
      <dgm:t>
        <a:bodyPr/>
        <a:lstStyle/>
        <a:p>
          <a:endParaRPr lang="th-TH"/>
        </a:p>
      </dgm:t>
    </dgm:pt>
    <dgm:pt modelId="{2BC6C81F-24F7-40AE-84CC-EA9C9BB5722F}">
      <dgm:prSet phldrT="[Text]"/>
      <dgm:spPr/>
      <dgm:t>
        <a:bodyPr/>
        <a:lstStyle/>
        <a:p>
          <a:r>
            <a:rPr lang="en-US" dirty="0" smtClean="0"/>
            <a:t>P</a:t>
          </a:r>
          <a:endParaRPr lang="th-TH" dirty="0"/>
        </a:p>
      </dgm:t>
    </dgm:pt>
    <dgm:pt modelId="{5522DA99-58AA-41A4-987E-A58F64E7154F}" type="parTrans" cxnId="{08FBBA46-A976-4303-BA28-F90EA1BDB014}">
      <dgm:prSet/>
      <dgm:spPr/>
      <dgm:t>
        <a:bodyPr/>
        <a:lstStyle/>
        <a:p>
          <a:endParaRPr lang="th-TH"/>
        </a:p>
      </dgm:t>
    </dgm:pt>
    <dgm:pt modelId="{52AF605C-9C74-4997-85EC-62A71DBA55EC}" type="sibTrans" cxnId="{08FBBA46-A976-4303-BA28-F90EA1BDB014}">
      <dgm:prSet/>
      <dgm:spPr/>
      <dgm:t>
        <a:bodyPr/>
        <a:lstStyle/>
        <a:p>
          <a:endParaRPr lang="th-TH"/>
        </a:p>
      </dgm:t>
    </dgm:pt>
    <dgm:pt modelId="{3F2C8E39-42B8-4173-8055-057CB7DA16B3}">
      <dgm:prSet phldrT="[Text]"/>
      <dgm:spPr/>
      <dgm:t>
        <a:bodyPr/>
        <a:lstStyle/>
        <a:p>
          <a:r>
            <a:rPr lang="en-US" dirty="0" smtClean="0"/>
            <a:t>D</a:t>
          </a:r>
          <a:endParaRPr lang="th-TH" dirty="0"/>
        </a:p>
      </dgm:t>
    </dgm:pt>
    <dgm:pt modelId="{898F3D45-CAAF-444F-84CB-44C31FE4F9AB}" type="parTrans" cxnId="{CFC82164-ECDA-429C-B81E-527421979F83}">
      <dgm:prSet/>
      <dgm:spPr/>
      <dgm:t>
        <a:bodyPr/>
        <a:lstStyle/>
        <a:p>
          <a:endParaRPr lang="th-TH"/>
        </a:p>
      </dgm:t>
    </dgm:pt>
    <dgm:pt modelId="{1E5F54FA-50CA-4C61-AB25-E0274B9884D4}" type="sibTrans" cxnId="{CFC82164-ECDA-429C-B81E-527421979F83}">
      <dgm:prSet/>
      <dgm:spPr/>
      <dgm:t>
        <a:bodyPr/>
        <a:lstStyle/>
        <a:p>
          <a:endParaRPr lang="th-TH"/>
        </a:p>
      </dgm:t>
    </dgm:pt>
    <dgm:pt modelId="{2D9A1B52-0746-42A4-979C-25AEDE80EB88}">
      <dgm:prSet phldrT="[Text]"/>
      <dgm:spPr/>
      <dgm:t>
        <a:bodyPr/>
        <a:lstStyle/>
        <a:p>
          <a:r>
            <a:rPr lang="en-US" dirty="0" smtClean="0"/>
            <a:t>C</a:t>
          </a:r>
          <a:endParaRPr lang="th-TH" dirty="0"/>
        </a:p>
      </dgm:t>
    </dgm:pt>
    <dgm:pt modelId="{E3BDC099-BF67-4F5F-BD71-AB03D8A79FA2}" type="parTrans" cxnId="{76D5E761-8277-42D0-A973-1C703040FB25}">
      <dgm:prSet/>
      <dgm:spPr/>
      <dgm:t>
        <a:bodyPr/>
        <a:lstStyle/>
        <a:p>
          <a:endParaRPr lang="th-TH"/>
        </a:p>
      </dgm:t>
    </dgm:pt>
    <dgm:pt modelId="{29F76AEE-2F7C-472C-ABDE-E6C7818826AE}" type="sibTrans" cxnId="{76D5E761-8277-42D0-A973-1C703040FB25}">
      <dgm:prSet/>
      <dgm:spPr/>
      <dgm:t>
        <a:bodyPr/>
        <a:lstStyle/>
        <a:p>
          <a:endParaRPr lang="th-TH"/>
        </a:p>
      </dgm:t>
    </dgm:pt>
    <dgm:pt modelId="{16E707E7-802F-44A2-9AED-B1AA91FAA3F8}">
      <dgm:prSet phldrT="[Text]"/>
      <dgm:spPr/>
      <dgm:t>
        <a:bodyPr/>
        <a:lstStyle/>
        <a:p>
          <a:r>
            <a:rPr lang="en-US" dirty="0" smtClean="0"/>
            <a:t>A</a:t>
          </a:r>
          <a:endParaRPr lang="th-TH" dirty="0"/>
        </a:p>
      </dgm:t>
    </dgm:pt>
    <dgm:pt modelId="{C4CBA0B4-F6C5-4940-8650-A7138934A23A}" type="parTrans" cxnId="{73C744F7-D214-4C30-A9E9-1FB102C5220A}">
      <dgm:prSet/>
      <dgm:spPr/>
      <dgm:t>
        <a:bodyPr/>
        <a:lstStyle/>
        <a:p>
          <a:endParaRPr lang="th-TH"/>
        </a:p>
      </dgm:t>
    </dgm:pt>
    <dgm:pt modelId="{5C3EABA1-E52A-44E5-BE28-AFAAF834A255}" type="sibTrans" cxnId="{73C744F7-D214-4C30-A9E9-1FB102C5220A}">
      <dgm:prSet/>
      <dgm:spPr/>
      <dgm:t>
        <a:bodyPr/>
        <a:lstStyle/>
        <a:p>
          <a:endParaRPr lang="th-TH"/>
        </a:p>
      </dgm:t>
    </dgm:pt>
    <dgm:pt modelId="{E6ED9740-05D6-426D-A560-DCF2F0A4C1D9}">
      <dgm:prSet phldrT="[Text]"/>
      <dgm:spPr/>
      <dgm:t>
        <a:bodyPr/>
        <a:lstStyle/>
        <a:p>
          <a:endParaRPr lang="th-TH"/>
        </a:p>
      </dgm:t>
    </dgm:pt>
    <dgm:pt modelId="{F70673CB-47DE-48E3-AFE2-58B9ED512BE0}" type="parTrans" cxnId="{DB34E4B1-14BF-40F1-A6BE-BC360BC9775C}">
      <dgm:prSet/>
      <dgm:spPr/>
      <dgm:t>
        <a:bodyPr/>
        <a:lstStyle/>
        <a:p>
          <a:endParaRPr lang="th-TH"/>
        </a:p>
      </dgm:t>
    </dgm:pt>
    <dgm:pt modelId="{48934F2F-43F2-4BAB-A232-7867FD39F69C}" type="sibTrans" cxnId="{DB34E4B1-14BF-40F1-A6BE-BC360BC9775C}">
      <dgm:prSet/>
      <dgm:spPr/>
      <dgm:t>
        <a:bodyPr/>
        <a:lstStyle/>
        <a:p>
          <a:endParaRPr lang="th-TH"/>
        </a:p>
      </dgm:t>
    </dgm:pt>
    <dgm:pt modelId="{8B786296-AE00-4CF9-8196-2047A768AE00}">
      <dgm:prSet phldrT="[Text]"/>
      <dgm:spPr/>
      <dgm:t>
        <a:bodyPr/>
        <a:lstStyle/>
        <a:p>
          <a:endParaRPr lang="th-TH"/>
        </a:p>
      </dgm:t>
    </dgm:pt>
    <dgm:pt modelId="{C1A4D0C5-FA05-42B2-9059-88941CCF7455}" type="parTrans" cxnId="{506EAC7B-7565-4315-B7A1-4C86D849BB1B}">
      <dgm:prSet/>
      <dgm:spPr/>
      <dgm:t>
        <a:bodyPr/>
        <a:lstStyle/>
        <a:p>
          <a:endParaRPr lang="th-TH"/>
        </a:p>
      </dgm:t>
    </dgm:pt>
    <dgm:pt modelId="{3FBD1B3E-9D0E-4BE5-8561-EA4CE9E97882}" type="sibTrans" cxnId="{506EAC7B-7565-4315-B7A1-4C86D849BB1B}">
      <dgm:prSet/>
      <dgm:spPr/>
      <dgm:t>
        <a:bodyPr/>
        <a:lstStyle/>
        <a:p>
          <a:endParaRPr lang="th-TH"/>
        </a:p>
      </dgm:t>
    </dgm:pt>
    <dgm:pt modelId="{8875E342-6F52-40A5-8071-B8CD9182A27D}" type="pres">
      <dgm:prSet presAssocID="{ED648236-9EA6-4623-9303-4F6AAA2379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E56B427-5801-4289-9979-4983B3868F88}" type="pres">
      <dgm:prSet presAssocID="{F352DB09-0BD7-426D-9CDB-15F4B6D5D399}" presName="centerShape" presStyleLbl="node0" presStyleIdx="0" presStyleCnt="1"/>
      <dgm:spPr/>
      <dgm:t>
        <a:bodyPr/>
        <a:lstStyle/>
        <a:p>
          <a:endParaRPr lang="th-TH"/>
        </a:p>
      </dgm:t>
    </dgm:pt>
    <dgm:pt modelId="{392F6719-8CD8-45C4-8C9D-DC3E88A081A0}" type="pres">
      <dgm:prSet presAssocID="{2BC6C81F-24F7-40AE-84CC-EA9C9BB5722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AFDF636-692A-4D1B-9568-88B6E0AA433A}" type="pres">
      <dgm:prSet presAssocID="{2BC6C81F-24F7-40AE-84CC-EA9C9BB5722F}" presName="dummy" presStyleCnt="0"/>
      <dgm:spPr/>
    </dgm:pt>
    <dgm:pt modelId="{5608C807-3F92-4FB3-91DA-1162435B76D5}" type="pres">
      <dgm:prSet presAssocID="{52AF605C-9C74-4997-85EC-62A71DBA55EC}" presName="sibTrans" presStyleLbl="sibTrans2D1" presStyleIdx="0" presStyleCnt="4"/>
      <dgm:spPr/>
      <dgm:t>
        <a:bodyPr/>
        <a:lstStyle/>
        <a:p>
          <a:endParaRPr lang="th-TH"/>
        </a:p>
      </dgm:t>
    </dgm:pt>
    <dgm:pt modelId="{DC11694A-31A1-409C-A732-7AA9733413B3}" type="pres">
      <dgm:prSet presAssocID="{3F2C8E39-42B8-4173-8055-057CB7DA16B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6AA2AC-96C3-4BCA-9685-F840DA0A2D7C}" type="pres">
      <dgm:prSet presAssocID="{3F2C8E39-42B8-4173-8055-057CB7DA16B3}" presName="dummy" presStyleCnt="0"/>
      <dgm:spPr/>
    </dgm:pt>
    <dgm:pt modelId="{28DCC814-A9A2-4243-900D-4E2CB35194D7}" type="pres">
      <dgm:prSet presAssocID="{1E5F54FA-50CA-4C61-AB25-E0274B9884D4}" presName="sibTrans" presStyleLbl="sibTrans2D1" presStyleIdx="1" presStyleCnt="4"/>
      <dgm:spPr/>
      <dgm:t>
        <a:bodyPr/>
        <a:lstStyle/>
        <a:p>
          <a:endParaRPr lang="th-TH"/>
        </a:p>
      </dgm:t>
    </dgm:pt>
    <dgm:pt modelId="{3907B901-B21B-4A35-AEF1-5D3B2444662B}" type="pres">
      <dgm:prSet presAssocID="{2D9A1B52-0746-42A4-979C-25AEDE80EB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A68A5E-D2AE-4A13-BF4F-17A2CE1A2BAD}" type="pres">
      <dgm:prSet presAssocID="{2D9A1B52-0746-42A4-979C-25AEDE80EB88}" presName="dummy" presStyleCnt="0"/>
      <dgm:spPr/>
    </dgm:pt>
    <dgm:pt modelId="{44436BD3-67DF-4F91-AEF1-F2C437BEDAB6}" type="pres">
      <dgm:prSet presAssocID="{29F76AEE-2F7C-472C-ABDE-E6C7818826AE}" presName="sibTrans" presStyleLbl="sibTrans2D1" presStyleIdx="2" presStyleCnt="4"/>
      <dgm:spPr/>
      <dgm:t>
        <a:bodyPr/>
        <a:lstStyle/>
        <a:p>
          <a:endParaRPr lang="th-TH"/>
        </a:p>
      </dgm:t>
    </dgm:pt>
    <dgm:pt modelId="{B757CD8B-7043-47AD-B4AD-521392A3C640}" type="pres">
      <dgm:prSet presAssocID="{16E707E7-802F-44A2-9AED-B1AA91FAA3F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33AF88-588B-4385-8DAB-893A77099CDD}" type="pres">
      <dgm:prSet presAssocID="{16E707E7-802F-44A2-9AED-B1AA91FAA3F8}" presName="dummy" presStyleCnt="0"/>
      <dgm:spPr/>
    </dgm:pt>
    <dgm:pt modelId="{562E369F-AF6E-4FCA-A9BB-53BE56B587DC}" type="pres">
      <dgm:prSet presAssocID="{5C3EABA1-E52A-44E5-BE28-AFAAF834A255}" presName="sibTrans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D148E6A8-FA60-437E-9F05-15C57451379C}" srcId="{ED648236-9EA6-4623-9303-4F6AAA23798E}" destId="{F352DB09-0BD7-426D-9CDB-15F4B6D5D399}" srcOrd="0" destOrd="0" parTransId="{DF513BD7-EA46-43BB-A36B-5174AA223892}" sibTransId="{4D646049-EDE8-4752-A359-9C37E8622F9F}"/>
    <dgm:cxn modelId="{506EAC7B-7565-4315-B7A1-4C86D849BB1B}" srcId="{ED648236-9EA6-4623-9303-4F6AAA23798E}" destId="{8B786296-AE00-4CF9-8196-2047A768AE00}" srcOrd="2" destOrd="0" parTransId="{C1A4D0C5-FA05-42B2-9059-88941CCF7455}" sibTransId="{3FBD1B3E-9D0E-4BE5-8561-EA4CE9E97882}"/>
    <dgm:cxn modelId="{AC5259F7-22C2-4286-BEF6-1BCA6047DE91}" type="presOf" srcId="{ED648236-9EA6-4623-9303-4F6AAA23798E}" destId="{8875E342-6F52-40A5-8071-B8CD9182A27D}" srcOrd="0" destOrd="0" presId="urn:microsoft.com/office/officeart/2005/8/layout/radial6"/>
    <dgm:cxn modelId="{66F2E18A-B0E7-4F93-BEB2-9F55BF4C0E99}" type="presOf" srcId="{29F76AEE-2F7C-472C-ABDE-E6C7818826AE}" destId="{44436BD3-67DF-4F91-AEF1-F2C437BEDAB6}" srcOrd="0" destOrd="0" presId="urn:microsoft.com/office/officeart/2005/8/layout/radial6"/>
    <dgm:cxn modelId="{76D5E761-8277-42D0-A973-1C703040FB25}" srcId="{F352DB09-0BD7-426D-9CDB-15F4B6D5D399}" destId="{2D9A1B52-0746-42A4-979C-25AEDE80EB88}" srcOrd="2" destOrd="0" parTransId="{E3BDC099-BF67-4F5F-BD71-AB03D8A79FA2}" sibTransId="{29F76AEE-2F7C-472C-ABDE-E6C7818826AE}"/>
    <dgm:cxn modelId="{08CEED22-2006-459D-95BE-C1FAA123AD95}" type="presOf" srcId="{2D9A1B52-0746-42A4-979C-25AEDE80EB88}" destId="{3907B901-B21B-4A35-AEF1-5D3B2444662B}" srcOrd="0" destOrd="0" presId="urn:microsoft.com/office/officeart/2005/8/layout/radial6"/>
    <dgm:cxn modelId="{445A0E67-954C-4D60-8FCE-51B86FB2A7CB}" type="presOf" srcId="{F352DB09-0BD7-426D-9CDB-15F4B6D5D399}" destId="{BE56B427-5801-4289-9979-4983B3868F88}" srcOrd="0" destOrd="0" presId="urn:microsoft.com/office/officeart/2005/8/layout/radial6"/>
    <dgm:cxn modelId="{437E945E-9CF5-4300-8CE4-C6D753CC2C99}" type="presOf" srcId="{16E707E7-802F-44A2-9AED-B1AA91FAA3F8}" destId="{B757CD8B-7043-47AD-B4AD-521392A3C640}" srcOrd="0" destOrd="0" presId="urn:microsoft.com/office/officeart/2005/8/layout/radial6"/>
    <dgm:cxn modelId="{74A02A60-063C-416B-8DBD-05738F0779DB}" type="presOf" srcId="{2BC6C81F-24F7-40AE-84CC-EA9C9BB5722F}" destId="{392F6719-8CD8-45C4-8C9D-DC3E88A081A0}" srcOrd="0" destOrd="0" presId="urn:microsoft.com/office/officeart/2005/8/layout/radial6"/>
    <dgm:cxn modelId="{33F34A28-CA00-49AB-B037-E4B495FE96CA}" type="presOf" srcId="{1E5F54FA-50CA-4C61-AB25-E0274B9884D4}" destId="{28DCC814-A9A2-4243-900D-4E2CB35194D7}" srcOrd="0" destOrd="0" presId="urn:microsoft.com/office/officeart/2005/8/layout/radial6"/>
    <dgm:cxn modelId="{86693285-5D14-48E6-AAC4-AACD9CF42D69}" type="presOf" srcId="{52AF605C-9C74-4997-85EC-62A71DBA55EC}" destId="{5608C807-3F92-4FB3-91DA-1162435B76D5}" srcOrd="0" destOrd="0" presId="urn:microsoft.com/office/officeart/2005/8/layout/radial6"/>
    <dgm:cxn modelId="{DB34E4B1-14BF-40F1-A6BE-BC360BC9775C}" srcId="{ED648236-9EA6-4623-9303-4F6AAA23798E}" destId="{E6ED9740-05D6-426D-A560-DCF2F0A4C1D9}" srcOrd="1" destOrd="0" parTransId="{F70673CB-47DE-48E3-AFE2-58B9ED512BE0}" sibTransId="{48934F2F-43F2-4BAB-A232-7867FD39F69C}"/>
    <dgm:cxn modelId="{73C744F7-D214-4C30-A9E9-1FB102C5220A}" srcId="{F352DB09-0BD7-426D-9CDB-15F4B6D5D399}" destId="{16E707E7-802F-44A2-9AED-B1AA91FAA3F8}" srcOrd="3" destOrd="0" parTransId="{C4CBA0B4-F6C5-4940-8650-A7138934A23A}" sibTransId="{5C3EABA1-E52A-44E5-BE28-AFAAF834A255}"/>
    <dgm:cxn modelId="{08FBBA46-A976-4303-BA28-F90EA1BDB014}" srcId="{F352DB09-0BD7-426D-9CDB-15F4B6D5D399}" destId="{2BC6C81F-24F7-40AE-84CC-EA9C9BB5722F}" srcOrd="0" destOrd="0" parTransId="{5522DA99-58AA-41A4-987E-A58F64E7154F}" sibTransId="{52AF605C-9C74-4997-85EC-62A71DBA55EC}"/>
    <dgm:cxn modelId="{CFC82164-ECDA-429C-B81E-527421979F83}" srcId="{F352DB09-0BD7-426D-9CDB-15F4B6D5D399}" destId="{3F2C8E39-42B8-4173-8055-057CB7DA16B3}" srcOrd="1" destOrd="0" parTransId="{898F3D45-CAAF-444F-84CB-44C31FE4F9AB}" sibTransId="{1E5F54FA-50CA-4C61-AB25-E0274B9884D4}"/>
    <dgm:cxn modelId="{121DC7A4-8B0F-4CF8-A972-93BD5F3DCDC7}" type="presOf" srcId="{5C3EABA1-E52A-44E5-BE28-AFAAF834A255}" destId="{562E369F-AF6E-4FCA-A9BB-53BE56B587DC}" srcOrd="0" destOrd="0" presId="urn:microsoft.com/office/officeart/2005/8/layout/radial6"/>
    <dgm:cxn modelId="{2C7DFA07-36B3-431A-A17D-ADF4E659097D}" type="presOf" srcId="{3F2C8E39-42B8-4173-8055-057CB7DA16B3}" destId="{DC11694A-31A1-409C-A732-7AA9733413B3}" srcOrd="0" destOrd="0" presId="urn:microsoft.com/office/officeart/2005/8/layout/radial6"/>
    <dgm:cxn modelId="{FEFF2F82-B5C8-4F52-99DA-696B5F8429DF}" type="presParOf" srcId="{8875E342-6F52-40A5-8071-B8CD9182A27D}" destId="{BE56B427-5801-4289-9979-4983B3868F88}" srcOrd="0" destOrd="0" presId="urn:microsoft.com/office/officeart/2005/8/layout/radial6"/>
    <dgm:cxn modelId="{FBF5C2BE-473C-4410-826D-BFB43A05D9E0}" type="presParOf" srcId="{8875E342-6F52-40A5-8071-B8CD9182A27D}" destId="{392F6719-8CD8-45C4-8C9D-DC3E88A081A0}" srcOrd="1" destOrd="0" presId="urn:microsoft.com/office/officeart/2005/8/layout/radial6"/>
    <dgm:cxn modelId="{F2E2027B-E93C-444D-B4E9-3E0FE6C56868}" type="presParOf" srcId="{8875E342-6F52-40A5-8071-B8CD9182A27D}" destId="{2AFDF636-692A-4D1B-9568-88B6E0AA433A}" srcOrd="2" destOrd="0" presId="urn:microsoft.com/office/officeart/2005/8/layout/radial6"/>
    <dgm:cxn modelId="{69F28D0B-DBA2-436D-B72C-C71818C59A85}" type="presParOf" srcId="{8875E342-6F52-40A5-8071-B8CD9182A27D}" destId="{5608C807-3F92-4FB3-91DA-1162435B76D5}" srcOrd="3" destOrd="0" presId="urn:microsoft.com/office/officeart/2005/8/layout/radial6"/>
    <dgm:cxn modelId="{2E49DF23-218E-47FB-8747-1CABA8048716}" type="presParOf" srcId="{8875E342-6F52-40A5-8071-B8CD9182A27D}" destId="{DC11694A-31A1-409C-A732-7AA9733413B3}" srcOrd="4" destOrd="0" presId="urn:microsoft.com/office/officeart/2005/8/layout/radial6"/>
    <dgm:cxn modelId="{0888D128-73B4-4194-A17C-6B25CCF03D3E}" type="presParOf" srcId="{8875E342-6F52-40A5-8071-B8CD9182A27D}" destId="{916AA2AC-96C3-4BCA-9685-F840DA0A2D7C}" srcOrd="5" destOrd="0" presId="urn:microsoft.com/office/officeart/2005/8/layout/radial6"/>
    <dgm:cxn modelId="{DED81C1C-38C0-41FA-B9B4-EB50C94DB3AE}" type="presParOf" srcId="{8875E342-6F52-40A5-8071-B8CD9182A27D}" destId="{28DCC814-A9A2-4243-900D-4E2CB35194D7}" srcOrd="6" destOrd="0" presId="urn:microsoft.com/office/officeart/2005/8/layout/radial6"/>
    <dgm:cxn modelId="{8DC58ADB-B8A1-4136-B6D5-964575AF0397}" type="presParOf" srcId="{8875E342-6F52-40A5-8071-B8CD9182A27D}" destId="{3907B901-B21B-4A35-AEF1-5D3B2444662B}" srcOrd="7" destOrd="0" presId="urn:microsoft.com/office/officeart/2005/8/layout/radial6"/>
    <dgm:cxn modelId="{0139594C-70B6-40B8-8F66-F38DD67E2464}" type="presParOf" srcId="{8875E342-6F52-40A5-8071-B8CD9182A27D}" destId="{EDA68A5E-D2AE-4A13-BF4F-17A2CE1A2BAD}" srcOrd="8" destOrd="0" presId="urn:microsoft.com/office/officeart/2005/8/layout/radial6"/>
    <dgm:cxn modelId="{2C1101CA-12DD-478C-AACF-7B00CC67229D}" type="presParOf" srcId="{8875E342-6F52-40A5-8071-B8CD9182A27D}" destId="{44436BD3-67DF-4F91-AEF1-F2C437BEDAB6}" srcOrd="9" destOrd="0" presId="urn:microsoft.com/office/officeart/2005/8/layout/radial6"/>
    <dgm:cxn modelId="{F47B8FBD-DE9B-4986-9128-B1CFA10CD01A}" type="presParOf" srcId="{8875E342-6F52-40A5-8071-B8CD9182A27D}" destId="{B757CD8B-7043-47AD-B4AD-521392A3C640}" srcOrd="10" destOrd="0" presId="urn:microsoft.com/office/officeart/2005/8/layout/radial6"/>
    <dgm:cxn modelId="{23CC265C-1450-44B1-863C-700538788E0F}" type="presParOf" srcId="{8875E342-6F52-40A5-8071-B8CD9182A27D}" destId="{9B33AF88-588B-4385-8DAB-893A77099CDD}" srcOrd="11" destOrd="0" presId="urn:microsoft.com/office/officeart/2005/8/layout/radial6"/>
    <dgm:cxn modelId="{BF97B7D6-DAD3-422D-AE96-80AE340E1750}" type="presParOf" srcId="{8875E342-6F52-40A5-8071-B8CD9182A27D}" destId="{562E369F-AF6E-4FCA-A9BB-53BE56B587D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648236-9EA6-4623-9303-4F6AAA23798E}" type="doc">
      <dgm:prSet loTypeId="urn:microsoft.com/office/officeart/2005/8/layout/radial6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th-TH"/>
        </a:p>
      </dgm:t>
    </dgm:pt>
    <dgm:pt modelId="{F352DB09-0BD7-426D-9CDB-15F4B6D5D399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PDCA</a:t>
          </a:r>
          <a:endParaRPr lang="th-TH" dirty="0">
            <a:solidFill>
              <a:srgbClr val="FFFF00"/>
            </a:solidFill>
          </a:endParaRPr>
        </a:p>
      </dgm:t>
    </dgm:pt>
    <dgm:pt modelId="{DF513BD7-EA46-43BB-A36B-5174AA223892}" type="parTrans" cxnId="{D148E6A8-FA60-437E-9F05-15C57451379C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4D646049-EDE8-4752-A359-9C37E8622F9F}" type="sibTrans" cxnId="{D148E6A8-FA60-437E-9F05-15C57451379C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2BC6C81F-24F7-40AE-84CC-EA9C9BB5722F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P</a:t>
          </a:r>
          <a:endParaRPr lang="th-TH" dirty="0">
            <a:solidFill>
              <a:srgbClr val="FFFF00"/>
            </a:solidFill>
          </a:endParaRPr>
        </a:p>
      </dgm:t>
    </dgm:pt>
    <dgm:pt modelId="{5522DA99-58AA-41A4-987E-A58F64E7154F}" type="parTrans" cxnId="{08FBBA46-A976-4303-BA28-F90EA1BDB014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52AF605C-9C74-4997-85EC-62A71DBA55EC}" type="sibTrans" cxnId="{08FBBA46-A976-4303-BA28-F90EA1BDB014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3F2C8E39-42B8-4173-8055-057CB7DA16B3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D</a:t>
          </a:r>
          <a:endParaRPr lang="th-TH" dirty="0">
            <a:solidFill>
              <a:srgbClr val="FFFF00"/>
            </a:solidFill>
          </a:endParaRPr>
        </a:p>
      </dgm:t>
    </dgm:pt>
    <dgm:pt modelId="{898F3D45-CAAF-444F-84CB-44C31FE4F9AB}" type="parTrans" cxnId="{CFC82164-ECDA-429C-B81E-527421979F83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1E5F54FA-50CA-4C61-AB25-E0274B9884D4}" type="sibTrans" cxnId="{CFC82164-ECDA-429C-B81E-527421979F83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2D9A1B52-0746-42A4-979C-25AEDE80EB88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C</a:t>
          </a:r>
          <a:endParaRPr lang="th-TH" dirty="0">
            <a:solidFill>
              <a:srgbClr val="FFFF00"/>
            </a:solidFill>
          </a:endParaRPr>
        </a:p>
      </dgm:t>
    </dgm:pt>
    <dgm:pt modelId="{E3BDC099-BF67-4F5F-BD71-AB03D8A79FA2}" type="parTrans" cxnId="{76D5E761-8277-42D0-A973-1C703040FB25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29F76AEE-2F7C-472C-ABDE-E6C7818826AE}" type="sibTrans" cxnId="{76D5E761-8277-42D0-A973-1C703040FB25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16E707E7-802F-44A2-9AED-B1AA91FAA3F8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A</a:t>
          </a:r>
          <a:endParaRPr lang="th-TH" dirty="0">
            <a:solidFill>
              <a:srgbClr val="FFFF00"/>
            </a:solidFill>
          </a:endParaRPr>
        </a:p>
      </dgm:t>
    </dgm:pt>
    <dgm:pt modelId="{C4CBA0B4-F6C5-4940-8650-A7138934A23A}" type="parTrans" cxnId="{73C744F7-D214-4C30-A9E9-1FB102C5220A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5C3EABA1-E52A-44E5-BE28-AFAAF834A255}" type="sibTrans" cxnId="{73C744F7-D214-4C30-A9E9-1FB102C5220A}">
      <dgm:prSet/>
      <dgm:spPr/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8875E342-6F52-40A5-8071-B8CD9182A27D}" type="pres">
      <dgm:prSet presAssocID="{ED648236-9EA6-4623-9303-4F6AAA2379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E56B427-5801-4289-9979-4983B3868F88}" type="pres">
      <dgm:prSet presAssocID="{F352DB09-0BD7-426D-9CDB-15F4B6D5D399}" presName="centerShape" presStyleLbl="node0" presStyleIdx="0" presStyleCnt="1"/>
      <dgm:spPr/>
      <dgm:t>
        <a:bodyPr/>
        <a:lstStyle/>
        <a:p>
          <a:endParaRPr lang="th-TH"/>
        </a:p>
      </dgm:t>
    </dgm:pt>
    <dgm:pt modelId="{392F6719-8CD8-45C4-8C9D-DC3E88A081A0}" type="pres">
      <dgm:prSet presAssocID="{2BC6C81F-24F7-40AE-84CC-EA9C9BB5722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AFDF636-692A-4D1B-9568-88B6E0AA433A}" type="pres">
      <dgm:prSet presAssocID="{2BC6C81F-24F7-40AE-84CC-EA9C9BB5722F}" presName="dummy" presStyleCnt="0"/>
      <dgm:spPr/>
    </dgm:pt>
    <dgm:pt modelId="{5608C807-3F92-4FB3-91DA-1162435B76D5}" type="pres">
      <dgm:prSet presAssocID="{52AF605C-9C74-4997-85EC-62A71DBA55EC}" presName="sibTrans" presStyleLbl="sibTrans2D1" presStyleIdx="0" presStyleCnt="4"/>
      <dgm:spPr/>
      <dgm:t>
        <a:bodyPr/>
        <a:lstStyle/>
        <a:p>
          <a:endParaRPr lang="th-TH"/>
        </a:p>
      </dgm:t>
    </dgm:pt>
    <dgm:pt modelId="{DC11694A-31A1-409C-A732-7AA9733413B3}" type="pres">
      <dgm:prSet presAssocID="{3F2C8E39-42B8-4173-8055-057CB7DA16B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6AA2AC-96C3-4BCA-9685-F840DA0A2D7C}" type="pres">
      <dgm:prSet presAssocID="{3F2C8E39-42B8-4173-8055-057CB7DA16B3}" presName="dummy" presStyleCnt="0"/>
      <dgm:spPr/>
    </dgm:pt>
    <dgm:pt modelId="{28DCC814-A9A2-4243-900D-4E2CB35194D7}" type="pres">
      <dgm:prSet presAssocID="{1E5F54FA-50CA-4C61-AB25-E0274B9884D4}" presName="sibTrans" presStyleLbl="sibTrans2D1" presStyleIdx="1" presStyleCnt="4"/>
      <dgm:spPr/>
      <dgm:t>
        <a:bodyPr/>
        <a:lstStyle/>
        <a:p>
          <a:endParaRPr lang="th-TH"/>
        </a:p>
      </dgm:t>
    </dgm:pt>
    <dgm:pt modelId="{3907B901-B21B-4A35-AEF1-5D3B2444662B}" type="pres">
      <dgm:prSet presAssocID="{2D9A1B52-0746-42A4-979C-25AEDE80EB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A68A5E-D2AE-4A13-BF4F-17A2CE1A2BAD}" type="pres">
      <dgm:prSet presAssocID="{2D9A1B52-0746-42A4-979C-25AEDE80EB88}" presName="dummy" presStyleCnt="0"/>
      <dgm:spPr/>
    </dgm:pt>
    <dgm:pt modelId="{44436BD3-67DF-4F91-AEF1-F2C437BEDAB6}" type="pres">
      <dgm:prSet presAssocID="{29F76AEE-2F7C-472C-ABDE-E6C7818826AE}" presName="sibTrans" presStyleLbl="sibTrans2D1" presStyleIdx="2" presStyleCnt="4"/>
      <dgm:spPr/>
      <dgm:t>
        <a:bodyPr/>
        <a:lstStyle/>
        <a:p>
          <a:endParaRPr lang="th-TH"/>
        </a:p>
      </dgm:t>
    </dgm:pt>
    <dgm:pt modelId="{B757CD8B-7043-47AD-B4AD-521392A3C640}" type="pres">
      <dgm:prSet presAssocID="{16E707E7-802F-44A2-9AED-B1AA91FAA3F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33AF88-588B-4385-8DAB-893A77099CDD}" type="pres">
      <dgm:prSet presAssocID="{16E707E7-802F-44A2-9AED-B1AA91FAA3F8}" presName="dummy" presStyleCnt="0"/>
      <dgm:spPr/>
    </dgm:pt>
    <dgm:pt modelId="{562E369F-AF6E-4FCA-A9BB-53BE56B587DC}" type="pres">
      <dgm:prSet presAssocID="{5C3EABA1-E52A-44E5-BE28-AFAAF834A255}" presName="sibTrans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D148E6A8-FA60-437E-9F05-15C57451379C}" srcId="{ED648236-9EA6-4623-9303-4F6AAA23798E}" destId="{F352DB09-0BD7-426D-9CDB-15F4B6D5D399}" srcOrd="0" destOrd="0" parTransId="{DF513BD7-EA46-43BB-A36B-5174AA223892}" sibTransId="{4D646049-EDE8-4752-A359-9C37E8622F9F}"/>
    <dgm:cxn modelId="{BC4A8594-5152-410A-B31C-BD22988FD3C4}" type="presOf" srcId="{2D9A1B52-0746-42A4-979C-25AEDE80EB88}" destId="{3907B901-B21B-4A35-AEF1-5D3B2444662B}" srcOrd="0" destOrd="0" presId="urn:microsoft.com/office/officeart/2005/8/layout/radial6"/>
    <dgm:cxn modelId="{2F223BF4-5DD3-4FA5-937A-EAD09E7931DC}" type="presOf" srcId="{29F76AEE-2F7C-472C-ABDE-E6C7818826AE}" destId="{44436BD3-67DF-4F91-AEF1-F2C437BEDAB6}" srcOrd="0" destOrd="0" presId="urn:microsoft.com/office/officeart/2005/8/layout/radial6"/>
    <dgm:cxn modelId="{76D5E761-8277-42D0-A973-1C703040FB25}" srcId="{F352DB09-0BD7-426D-9CDB-15F4B6D5D399}" destId="{2D9A1B52-0746-42A4-979C-25AEDE80EB88}" srcOrd="2" destOrd="0" parTransId="{E3BDC099-BF67-4F5F-BD71-AB03D8A79FA2}" sibTransId="{29F76AEE-2F7C-472C-ABDE-E6C7818826AE}"/>
    <dgm:cxn modelId="{838644C1-92A9-47FA-9B1F-83C8620F5063}" type="presOf" srcId="{5C3EABA1-E52A-44E5-BE28-AFAAF834A255}" destId="{562E369F-AF6E-4FCA-A9BB-53BE56B587DC}" srcOrd="0" destOrd="0" presId="urn:microsoft.com/office/officeart/2005/8/layout/radial6"/>
    <dgm:cxn modelId="{1AB685EF-3E60-4DD9-970C-09CDAF5E8418}" type="presOf" srcId="{1E5F54FA-50CA-4C61-AB25-E0274B9884D4}" destId="{28DCC814-A9A2-4243-900D-4E2CB35194D7}" srcOrd="0" destOrd="0" presId="urn:microsoft.com/office/officeart/2005/8/layout/radial6"/>
    <dgm:cxn modelId="{8263561C-316D-477B-A301-6619C7D6AE18}" type="presOf" srcId="{3F2C8E39-42B8-4173-8055-057CB7DA16B3}" destId="{DC11694A-31A1-409C-A732-7AA9733413B3}" srcOrd="0" destOrd="0" presId="urn:microsoft.com/office/officeart/2005/8/layout/radial6"/>
    <dgm:cxn modelId="{73C744F7-D214-4C30-A9E9-1FB102C5220A}" srcId="{F352DB09-0BD7-426D-9CDB-15F4B6D5D399}" destId="{16E707E7-802F-44A2-9AED-B1AA91FAA3F8}" srcOrd="3" destOrd="0" parTransId="{C4CBA0B4-F6C5-4940-8650-A7138934A23A}" sibTransId="{5C3EABA1-E52A-44E5-BE28-AFAAF834A255}"/>
    <dgm:cxn modelId="{64DDA262-DC52-4293-9B93-F9EF5AFEC4C6}" type="presOf" srcId="{16E707E7-802F-44A2-9AED-B1AA91FAA3F8}" destId="{B757CD8B-7043-47AD-B4AD-521392A3C640}" srcOrd="0" destOrd="0" presId="urn:microsoft.com/office/officeart/2005/8/layout/radial6"/>
    <dgm:cxn modelId="{D9FA8D67-C56C-442F-8185-9002F874D53B}" type="presOf" srcId="{ED648236-9EA6-4623-9303-4F6AAA23798E}" destId="{8875E342-6F52-40A5-8071-B8CD9182A27D}" srcOrd="0" destOrd="0" presId="urn:microsoft.com/office/officeart/2005/8/layout/radial6"/>
    <dgm:cxn modelId="{FA4348BD-6264-4AFF-A26E-C7F8EED7289D}" type="presOf" srcId="{52AF605C-9C74-4997-85EC-62A71DBA55EC}" destId="{5608C807-3F92-4FB3-91DA-1162435B76D5}" srcOrd="0" destOrd="0" presId="urn:microsoft.com/office/officeart/2005/8/layout/radial6"/>
    <dgm:cxn modelId="{08FBBA46-A976-4303-BA28-F90EA1BDB014}" srcId="{F352DB09-0BD7-426D-9CDB-15F4B6D5D399}" destId="{2BC6C81F-24F7-40AE-84CC-EA9C9BB5722F}" srcOrd="0" destOrd="0" parTransId="{5522DA99-58AA-41A4-987E-A58F64E7154F}" sibTransId="{52AF605C-9C74-4997-85EC-62A71DBA55EC}"/>
    <dgm:cxn modelId="{247AB49A-55E8-4A2D-91F7-8E7CE8AE8227}" type="presOf" srcId="{F352DB09-0BD7-426D-9CDB-15F4B6D5D399}" destId="{BE56B427-5801-4289-9979-4983B3868F88}" srcOrd="0" destOrd="0" presId="urn:microsoft.com/office/officeart/2005/8/layout/radial6"/>
    <dgm:cxn modelId="{CFC82164-ECDA-429C-B81E-527421979F83}" srcId="{F352DB09-0BD7-426D-9CDB-15F4B6D5D399}" destId="{3F2C8E39-42B8-4173-8055-057CB7DA16B3}" srcOrd="1" destOrd="0" parTransId="{898F3D45-CAAF-444F-84CB-44C31FE4F9AB}" sibTransId="{1E5F54FA-50CA-4C61-AB25-E0274B9884D4}"/>
    <dgm:cxn modelId="{2596D44A-3C68-41B2-84DF-6B3D634465C8}" type="presOf" srcId="{2BC6C81F-24F7-40AE-84CC-EA9C9BB5722F}" destId="{392F6719-8CD8-45C4-8C9D-DC3E88A081A0}" srcOrd="0" destOrd="0" presId="urn:microsoft.com/office/officeart/2005/8/layout/radial6"/>
    <dgm:cxn modelId="{DA93171B-0F02-4D36-B648-94B42FF47377}" type="presParOf" srcId="{8875E342-6F52-40A5-8071-B8CD9182A27D}" destId="{BE56B427-5801-4289-9979-4983B3868F88}" srcOrd="0" destOrd="0" presId="urn:microsoft.com/office/officeart/2005/8/layout/radial6"/>
    <dgm:cxn modelId="{4FDB74CC-D6D6-4B4A-8084-99D588F7BE6C}" type="presParOf" srcId="{8875E342-6F52-40A5-8071-B8CD9182A27D}" destId="{392F6719-8CD8-45C4-8C9D-DC3E88A081A0}" srcOrd="1" destOrd="0" presId="urn:microsoft.com/office/officeart/2005/8/layout/radial6"/>
    <dgm:cxn modelId="{92FD145B-80C9-481B-BF09-E09F9D5549A9}" type="presParOf" srcId="{8875E342-6F52-40A5-8071-B8CD9182A27D}" destId="{2AFDF636-692A-4D1B-9568-88B6E0AA433A}" srcOrd="2" destOrd="0" presId="urn:microsoft.com/office/officeart/2005/8/layout/radial6"/>
    <dgm:cxn modelId="{A63532FF-8C19-4CE1-B845-A730BE80B5ED}" type="presParOf" srcId="{8875E342-6F52-40A5-8071-B8CD9182A27D}" destId="{5608C807-3F92-4FB3-91DA-1162435B76D5}" srcOrd="3" destOrd="0" presId="urn:microsoft.com/office/officeart/2005/8/layout/radial6"/>
    <dgm:cxn modelId="{306CF765-9AA9-4D66-90AE-03267E84A76B}" type="presParOf" srcId="{8875E342-6F52-40A5-8071-B8CD9182A27D}" destId="{DC11694A-31A1-409C-A732-7AA9733413B3}" srcOrd="4" destOrd="0" presId="urn:microsoft.com/office/officeart/2005/8/layout/radial6"/>
    <dgm:cxn modelId="{FC020BB2-04DA-4DB2-B553-E3FDE16E109E}" type="presParOf" srcId="{8875E342-6F52-40A5-8071-B8CD9182A27D}" destId="{916AA2AC-96C3-4BCA-9685-F840DA0A2D7C}" srcOrd="5" destOrd="0" presId="urn:microsoft.com/office/officeart/2005/8/layout/radial6"/>
    <dgm:cxn modelId="{BE5A2562-A448-407C-963E-DA37CBF7E3D0}" type="presParOf" srcId="{8875E342-6F52-40A5-8071-B8CD9182A27D}" destId="{28DCC814-A9A2-4243-900D-4E2CB35194D7}" srcOrd="6" destOrd="0" presId="urn:microsoft.com/office/officeart/2005/8/layout/radial6"/>
    <dgm:cxn modelId="{1969B2CA-AF96-47B0-8E60-20C2D5988375}" type="presParOf" srcId="{8875E342-6F52-40A5-8071-B8CD9182A27D}" destId="{3907B901-B21B-4A35-AEF1-5D3B2444662B}" srcOrd="7" destOrd="0" presId="urn:microsoft.com/office/officeart/2005/8/layout/radial6"/>
    <dgm:cxn modelId="{099C4E30-655A-4F25-B89A-F5C00C29B609}" type="presParOf" srcId="{8875E342-6F52-40A5-8071-B8CD9182A27D}" destId="{EDA68A5E-D2AE-4A13-BF4F-17A2CE1A2BAD}" srcOrd="8" destOrd="0" presId="urn:microsoft.com/office/officeart/2005/8/layout/radial6"/>
    <dgm:cxn modelId="{9A7CE1FE-D176-48C3-9F1E-C725597DDAB7}" type="presParOf" srcId="{8875E342-6F52-40A5-8071-B8CD9182A27D}" destId="{44436BD3-67DF-4F91-AEF1-F2C437BEDAB6}" srcOrd="9" destOrd="0" presId="urn:microsoft.com/office/officeart/2005/8/layout/radial6"/>
    <dgm:cxn modelId="{AF1E29B1-A95F-4801-B58A-829268546BC4}" type="presParOf" srcId="{8875E342-6F52-40A5-8071-B8CD9182A27D}" destId="{B757CD8B-7043-47AD-B4AD-521392A3C640}" srcOrd="10" destOrd="0" presId="urn:microsoft.com/office/officeart/2005/8/layout/radial6"/>
    <dgm:cxn modelId="{4B030857-ABB1-4B20-8807-2788E9C55C56}" type="presParOf" srcId="{8875E342-6F52-40A5-8071-B8CD9182A27D}" destId="{9B33AF88-588B-4385-8DAB-893A77099CDD}" srcOrd="11" destOrd="0" presId="urn:microsoft.com/office/officeart/2005/8/layout/radial6"/>
    <dgm:cxn modelId="{37982E0F-AA2D-4E33-AF7A-6CBF94C38942}" type="presParOf" srcId="{8875E342-6F52-40A5-8071-B8CD9182A27D}" destId="{562E369F-AF6E-4FCA-A9BB-53BE56B587D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539CD7F-A726-4076-814D-83276751F1F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C85105A-595B-4AF5-BFDF-58043AEDD8F9}">
      <dgm:prSet phldrT="[Text]" custT="1"/>
      <dgm:spPr>
        <a:solidFill>
          <a:srgbClr val="CC00FF"/>
        </a:solidFill>
      </dgm:spPr>
      <dgm:t>
        <a:bodyPr/>
        <a:lstStyle/>
        <a:p>
          <a:r>
            <a:rPr lang="en-US" sz="2800" b="1" dirty="0" smtClean="0">
              <a:solidFill>
                <a:srgbClr val="FFFF00"/>
              </a:solidFill>
            </a:rPr>
            <a:t>P</a:t>
          </a:r>
          <a:endParaRPr lang="th-TH" sz="2800" b="1" dirty="0">
            <a:solidFill>
              <a:srgbClr val="FFFF00"/>
            </a:solidFill>
          </a:endParaRPr>
        </a:p>
      </dgm:t>
    </dgm:pt>
    <dgm:pt modelId="{75810865-DEA8-4CCE-980E-C8A4D319C5EB}" type="parTrans" cxnId="{B5B4BB05-31C1-425C-B7F5-663B137CFF76}">
      <dgm:prSet/>
      <dgm:spPr/>
      <dgm:t>
        <a:bodyPr/>
        <a:lstStyle/>
        <a:p>
          <a:endParaRPr lang="th-TH" sz="1800" b="1">
            <a:solidFill>
              <a:srgbClr val="FFFF00"/>
            </a:solidFill>
          </a:endParaRPr>
        </a:p>
      </dgm:t>
    </dgm:pt>
    <dgm:pt modelId="{5832917B-8316-405F-ADAA-20EC4ECB176B}" type="sibTrans" cxnId="{B5B4BB05-31C1-425C-B7F5-663B137CFF76}">
      <dgm:prSet custT="1"/>
      <dgm:spPr/>
      <dgm:t>
        <a:bodyPr/>
        <a:lstStyle/>
        <a:p>
          <a:endParaRPr lang="th-TH" sz="1100" b="1">
            <a:solidFill>
              <a:srgbClr val="FFFF00"/>
            </a:solidFill>
          </a:endParaRPr>
        </a:p>
      </dgm:t>
    </dgm:pt>
    <dgm:pt modelId="{A7D51111-8E8E-4757-8689-A90A374D6004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800" b="1" dirty="0" smtClean="0">
              <a:solidFill>
                <a:srgbClr val="FFFF00"/>
              </a:solidFill>
            </a:rPr>
            <a:t>D</a:t>
          </a:r>
          <a:endParaRPr lang="th-TH" sz="2800" b="1" dirty="0">
            <a:solidFill>
              <a:srgbClr val="FFFF00"/>
            </a:solidFill>
          </a:endParaRPr>
        </a:p>
      </dgm:t>
    </dgm:pt>
    <dgm:pt modelId="{9637FB91-9CAF-4C50-8A09-EEBEC770D6C0}" type="parTrans" cxnId="{47400EA4-7A09-4A6A-8FCF-0FB1F37D7D92}">
      <dgm:prSet/>
      <dgm:spPr/>
      <dgm:t>
        <a:bodyPr/>
        <a:lstStyle/>
        <a:p>
          <a:endParaRPr lang="th-TH" sz="1800" b="1">
            <a:solidFill>
              <a:srgbClr val="FFFF00"/>
            </a:solidFill>
          </a:endParaRPr>
        </a:p>
      </dgm:t>
    </dgm:pt>
    <dgm:pt modelId="{E469EEF3-B63C-41C8-A154-57909FFCCEC1}" type="sibTrans" cxnId="{47400EA4-7A09-4A6A-8FCF-0FB1F37D7D92}">
      <dgm:prSet custT="1"/>
      <dgm:spPr/>
      <dgm:t>
        <a:bodyPr/>
        <a:lstStyle/>
        <a:p>
          <a:endParaRPr lang="th-TH" sz="1100" b="1">
            <a:solidFill>
              <a:srgbClr val="FFFF00"/>
            </a:solidFill>
          </a:endParaRPr>
        </a:p>
      </dgm:t>
    </dgm:pt>
    <dgm:pt modelId="{9B9F162E-55DD-4531-9464-069DE9CA0772}">
      <dgm:prSet phldrT="[Text]" custT="1"/>
      <dgm:spPr>
        <a:solidFill>
          <a:srgbClr val="FF6699"/>
        </a:solidFill>
      </dgm:spPr>
      <dgm:t>
        <a:bodyPr/>
        <a:lstStyle/>
        <a:p>
          <a:r>
            <a:rPr lang="en-US" sz="2800" b="1" dirty="0" smtClean="0">
              <a:solidFill>
                <a:srgbClr val="FFFF00"/>
              </a:solidFill>
            </a:rPr>
            <a:t>C</a:t>
          </a:r>
          <a:endParaRPr lang="th-TH" sz="2800" b="1" dirty="0">
            <a:solidFill>
              <a:srgbClr val="FFFF00"/>
            </a:solidFill>
          </a:endParaRPr>
        </a:p>
      </dgm:t>
    </dgm:pt>
    <dgm:pt modelId="{E31F53AD-A9B1-4745-B942-E288A214C757}" type="parTrans" cxnId="{D5F3FDD3-EA97-4F13-BD9D-BAA10CD69E2B}">
      <dgm:prSet/>
      <dgm:spPr/>
      <dgm:t>
        <a:bodyPr/>
        <a:lstStyle/>
        <a:p>
          <a:endParaRPr lang="th-TH" sz="1800" b="1">
            <a:solidFill>
              <a:srgbClr val="FFFF00"/>
            </a:solidFill>
          </a:endParaRPr>
        </a:p>
      </dgm:t>
    </dgm:pt>
    <dgm:pt modelId="{CE2EE76B-838F-45CB-8FE4-D562526358EF}" type="sibTrans" cxnId="{D5F3FDD3-EA97-4F13-BD9D-BAA10CD69E2B}">
      <dgm:prSet custT="1"/>
      <dgm:spPr/>
      <dgm:t>
        <a:bodyPr/>
        <a:lstStyle/>
        <a:p>
          <a:endParaRPr lang="th-TH" sz="1100" b="1">
            <a:solidFill>
              <a:srgbClr val="FFFF00"/>
            </a:solidFill>
          </a:endParaRPr>
        </a:p>
      </dgm:t>
    </dgm:pt>
    <dgm:pt modelId="{94BC4C31-A536-4B2E-B9AD-A0A8D426D715}">
      <dgm:prSet custT="1"/>
      <dgm:spPr>
        <a:solidFill>
          <a:srgbClr val="996633"/>
        </a:solidFill>
      </dgm:spPr>
      <dgm:t>
        <a:bodyPr/>
        <a:lstStyle/>
        <a:p>
          <a:r>
            <a:rPr lang="en-US" sz="2800" b="1" dirty="0" smtClean="0">
              <a:solidFill>
                <a:srgbClr val="FFFF00"/>
              </a:solidFill>
            </a:rPr>
            <a:t>A</a:t>
          </a:r>
          <a:endParaRPr lang="th-TH" sz="2800" b="1" dirty="0">
            <a:solidFill>
              <a:srgbClr val="FFFF00"/>
            </a:solidFill>
          </a:endParaRPr>
        </a:p>
      </dgm:t>
    </dgm:pt>
    <dgm:pt modelId="{5D568207-B758-43B1-85DC-D018852D5317}" type="parTrans" cxnId="{F6EFDB6F-D6BB-422E-8CE6-684602FE3D70}">
      <dgm:prSet/>
      <dgm:spPr/>
      <dgm:t>
        <a:bodyPr/>
        <a:lstStyle/>
        <a:p>
          <a:endParaRPr lang="th-TH" sz="1800" b="1">
            <a:solidFill>
              <a:srgbClr val="FFFF00"/>
            </a:solidFill>
          </a:endParaRPr>
        </a:p>
      </dgm:t>
    </dgm:pt>
    <dgm:pt modelId="{E2687406-BDAC-4FB3-ABF0-D6A966FF1FED}" type="sibTrans" cxnId="{F6EFDB6F-D6BB-422E-8CE6-684602FE3D70}">
      <dgm:prSet/>
      <dgm:spPr/>
      <dgm:t>
        <a:bodyPr/>
        <a:lstStyle/>
        <a:p>
          <a:endParaRPr lang="th-TH" sz="1800" b="1">
            <a:solidFill>
              <a:srgbClr val="FFFF00"/>
            </a:solidFill>
          </a:endParaRPr>
        </a:p>
      </dgm:t>
    </dgm:pt>
    <dgm:pt modelId="{3CF8EEC4-7A43-4B1E-9AC6-1A5273E31C1A}" type="pres">
      <dgm:prSet presAssocID="{9539CD7F-A726-4076-814D-83276751F1F8}" presName="linearFlow" presStyleCnt="0">
        <dgm:presLayoutVars>
          <dgm:resizeHandles val="exact"/>
        </dgm:presLayoutVars>
      </dgm:prSet>
      <dgm:spPr/>
    </dgm:pt>
    <dgm:pt modelId="{58D98BA9-691B-4B7D-A9A7-44DEAEF7ADE9}" type="pres">
      <dgm:prSet presAssocID="{DC85105A-595B-4AF5-BFDF-58043AEDD8F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0097C4-C51F-4699-9076-62E83135C398}" type="pres">
      <dgm:prSet presAssocID="{5832917B-8316-405F-ADAA-20EC4ECB176B}" presName="sibTrans" presStyleLbl="sibTrans2D1" presStyleIdx="0" presStyleCnt="3"/>
      <dgm:spPr/>
      <dgm:t>
        <a:bodyPr/>
        <a:lstStyle/>
        <a:p>
          <a:endParaRPr lang="th-TH"/>
        </a:p>
      </dgm:t>
    </dgm:pt>
    <dgm:pt modelId="{6C6641E0-FD19-4963-A03B-B1C2F78644AC}" type="pres">
      <dgm:prSet presAssocID="{5832917B-8316-405F-ADAA-20EC4ECB176B}" presName="connectorText" presStyleLbl="sibTrans2D1" presStyleIdx="0" presStyleCnt="3"/>
      <dgm:spPr/>
      <dgm:t>
        <a:bodyPr/>
        <a:lstStyle/>
        <a:p>
          <a:endParaRPr lang="th-TH"/>
        </a:p>
      </dgm:t>
    </dgm:pt>
    <dgm:pt modelId="{B017896F-52D9-4DFC-BBAC-30A2D7F24BFF}" type="pres">
      <dgm:prSet presAssocID="{A7D51111-8E8E-4757-8689-A90A374D600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9247DFB-EE85-49CF-A72A-4C134B4C98E4}" type="pres">
      <dgm:prSet presAssocID="{E469EEF3-B63C-41C8-A154-57909FFCCEC1}" presName="sibTrans" presStyleLbl="sibTrans2D1" presStyleIdx="1" presStyleCnt="3"/>
      <dgm:spPr/>
      <dgm:t>
        <a:bodyPr/>
        <a:lstStyle/>
        <a:p>
          <a:endParaRPr lang="th-TH"/>
        </a:p>
      </dgm:t>
    </dgm:pt>
    <dgm:pt modelId="{C537CA5A-A8EE-4C6D-972D-75D18630A40E}" type="pres">
      <dgm:prSet presAssocID="{E469EEF3-B63C-41C8-A154-57909FFCCEC1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978184D1-5050-4A42-9FCC-C75C697B0059}" type="pres">
      <dgm:prSet presAssocID="{9B9F162E-55DD-4531-9464-069DE9CA077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3FAE3F3-96D8-49CA-AD69-C4F001719EBF}" type="pres">
      <dgm:prSet presAssocID="{CE2EE76B-838F-45CB-8FE4-D562526358EF}" presName="sibTrans" presStyleLbl="sibTrans2D1" presStyleIdx="2" presStyleCnt="3"/>
      <dgm:spPr/>
      <dgm:t>
        <a:bodyPr/>
        <a:lstStyle/>
        <a:p>
          <a:endParaRPr lang="th-TH"/>
        </a:p>
      </dgm:t>
    </dgm:pt>
    <dgm:pt modelId="{698A712C-5941-471D-AD3C-14D7DBF6CAFC}" type="pres">
      <dgm:prSet presAssocID="{CE2EE76B-838F-45CB-8FE4-D562526358EF}" presName="connectorText" presStyleLbl="sibTrans2D1" presStyleIdx="2" presStyleCnt="3"/>
      <dgm:spPr/>
      <dgm:t>
        <a:bodyPr/>
        <a:lstStyle/>
        <a:p>
          <a:endParaRPr lang="th-TH"/>
        </a:p>
      </dgm:t>
    </dgm:pt>
    <dgm:pt modelId="{4B0640ED-E524-41E3-9BF3-2198351FC404}" type="pres">
      <dgm:prSet presAssocID="{94BC4C31-A536-4B2E-B9AD-A0A8D426D71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0F1BC6D-625D-4D6E-BD0A-6FB03EBED9EB}" type="presOf" srcId="{A7D51111-8E8E-4757-8689-A90A374D6004}" destId="{B017896F-52D9-4DFC-BBAC-30A2D7F24BFF}" srcOrd="0" destOrd="0" presId="urn:microsoft.com/office/officeart/2005/8/layout/process2"/>
    <dgm:cxn modelId="{3E5A0E69-B45D-4F42-B6ED-030AB1E1AECB}" type="presOf" srcId="{E469EEF3-B63C-41C8-A154-57909FFCCEC1}" destId="{69247DFB-EE85-49CF-A72A-4C134B4C98E4}" srcOrd="0" destOrd="0" presId="urn:microsoft.com/office/officeart/2005/8/layout/process2"/>
    <dgm:cxn modelId="{FD0FD628-F053-413E-885C-D8BE816F3428}" type="presOf" srcId="{9539CD7F-A726-4076-814D-83276751F1F8}" destId="{3CF8EEC4-7A43-4B1E-9AC6-1A5273E31C1A}" srcOrd="0" destOrd="0" presId="urn:microsoft.com/office/officeart/2005/8/layout/process2"/>
    <dgm:cxn modelId="{52709DC8-C027-429C-B6E7-89337A8D86B5}" type="presOf" srcId="{5832917B-8316-405F-ADAA-20EC4ECB176B}" destId="{6C6641E0-FD19-4963-A03B-B1C2F78644AC}" srcOrd="1" destOrd="0" presId="urn:microsoft.com/office/officeart/2005/8/layout/process2"/>
    <dgm:cxn modelId="{5E3E81BA-1496-49F0-923C-92460B13C80B}" type="presOf" srcId="{DC85105A-595B-4AF5-BFDF-58043AEDD8F9}" destId="{58D98BA9-691B-4B7D-A9A7-44DEAEF7ADE9}" srcOrd="0" destOrd="0" presId="urn:microsoft.com/office/officeart/2005/8/layout/process2"/>
    <dgm:cxn modelId="{C476710E-F919-4EA5-9DD2-8D38CBEBD9F8}" type="presOf" srcId="{5832917B-8316-405F-ADAA-20EC4ECB176B}" destId="{2C0097C4-C51F-4699-9076-62E83135C398}" srcOrd="0" destOrd="0" presId="urn:microsoft.com/office/officeart/2005/8/layout/process2"/>
    <dgm:cxn modelId="{F6EFDB6F-D6BB-422E-8CE6-684602FE3D70}" srcId="{9539CD7F-A726-4076-814D-83276751F1F8}" destId="{94BC4C31-A536-4B2E-B9AD-A0A8D426D715}" srcOrd="3" destOrd="0" parTransId="{5D568207-B758-43B1-85DC-D018852D5317}" sibTransId="{E2687406-BDAC-4FB3-ABF0-D6A966FF1FED}"/>
    <dgm:cxn modelId="{D5F3FDD3-EA97-4F13-BD9D-BAA10CD69E2B}" srcId="{9539CD7F-A726-4076-814D-83276751F1F8}" destId="{9B9F162E-55DD-4531-9464-069DE9CA0772}" srcOrd="2" destOrd="0" parTransId="{E31F53AD-A9B1-4745-B942-E288A214C757}" sibTransId="{CE2EE76B-838F-45CB-8FE4-D562526358EF}"/>
    <dgm:cxn modelId="{E6846695-C833-4D30-8191-4BD15A2ECE22}" type="presOf" srcId="{94BC4C31-A536-4B2E-B9AD-A0A8D426D715}" destId="{4B0640ED-E524-41E3-9BF3-2198351FC404}" srcOrd="0" destOrd="0" presId="urn:microsoft.com/office/officeart/2005/8/layout/process2"/>
    <dgm:cxn modelId="{B3F9F0D9-35F0-4757-8684-59305C6D66BB}" type="presOf" srcId="{E469EEF3-B63C-41C8-A154-57909FFCCEC1}" destId="{C537CA5A-A8EE-4C6D-972D-75D18630A40E}" srcOrd="1" destOrd="0" presId="urn:microsoft.com/office/officeart/2005/8/layout/process2"/>
    <dgm:cxn modelId="{B5B4BB05-31C1-425C-B7F5-663B137CFF76}" srcId="{9539CD7F-A726-4076-814D-83276751F1F8}" destId="{DC85105A-595B-4AF5-BFDF-58043AEDD8F9}" srcOrd="0" destOrd="0" parTransId="{75810865-DEA8-4CCE-980E-C8A4D319C5EB}" sibTransId="{5832917B-8316-405F-ADAA-20EC4ECB176B}"/>
    <dgm:cxn modelId="{983E0276-97E0-4E49-BD00-F2E83001581D}" type="presOf" srcId="{9B9F162E-55DD-4531-9464-069DE9CA0772}" destId="{978184D1-5050-4A42-9FCC-C75C697B0059}" srcOrd="0" destOrd="0" presId="urn:microsoft.com/office/officeart/2005/8/layout/process2"/>
    <dgm:cxn modelId="{8958C894-4D8D-4910-B9FB-7905F5DE2231}" type="presOf" srcId="{CE2EE76B-838F-45CB-8FE4-D562526358EF}" destId="{698A712C-5941-471D-AD3C-14D7DBF6CAFC}" srcOrd="1" destOrd="0" presId="urn:microsoft.com/office/officeart/2005/8/layout/process2"/>
    <dgm:cxn modelId="{75FF1539-B211-4317-B4D3-E853048D7086}" type="presOf" srcId="{CE2EE76B-838F-45CB-8FE4-D562526358EF}" destId="{43FAE3F3-96D8-49CA-AD69-C4F001719EBF}" srcOrd="0" destOrd="0" presId="urn:microsoft.com/office/officeart/2005/8/layout/process2"/>
    <dgm:cxn modelId="{47400EA4-7A09-4A6A-8FCF-0FB1F37D7D92}" srcId="{9539CD7F-A726-4076-814D-83276751F1F8}" destId="{A7D51111-8E8E-4757-8689-A90A374D6004}" srcOrd="1" destOrd="0" parTransId="{9637FB91-9CAF-4C50-8A09-EEBEC770D6C0}" sibTransId="{E469EEF3-B63C-41C8-A154-57909FFCCEC1}"/>
    <dgm:cxn modelId="{DFBCBAA3-9883-42A9-942F-12977AB23CD8}" type="presParOf" srcId="{3CF8EEC4-7A43-4B1E-9AC6-1A5273E31C1A}" destId="{58D98BA9-691B-4B7D-A9A7-44DEAEF7ADE9}" srcOrd="0" destOrd="0" presId="urn:microsoft.com/office/officeart/2005/8/layout/process2"/>
    <dgm:cxn modelId="{D412401D-D92B-4B09-BF10-A19BE5241360}" type="presParOf" srcId="{3CF8EEC4-7A43-4B1E-9AC6-1A5273E31C1A}" destId="{2C0097C4-C51F-4699-9076-62E83135C398}" srcOrd="1" destOrd="0" presId="urn:microsoft.com/office/officeart/2005/8/layout/process2"/>
    <dgm:cxn modelId="{23208240-8FC2-4657-92EF-0CCD90F4B100}" type="presParOf" srcId="{2C0097C4-C51F-4699-9076-62E83135C398}" destId="{6C6641E0-FD19-4963-A03B-B1C2F78644AC}" srcOrd="0" destOrd="0" presId="urn:microsoft.com/office/officeart/2005/8/layout/process2"/>
    <dgm:cxn modelId="{9B7CA542-1D63-490D-8439-09A38193C9B1}" type="presParOf" srcId="{3CF8EEC4-7A43-4B1E-9AC6-1A5273E31C1A}" destId="{B017896F-52D9-4DFC-BBAC-30A2D7F24BFF}" srcOrd="2" destOrd="0" presId="urn:microsoft.com/office/officeart/2005/8/layout/process2"/>
    <dgm:cxn modelId="{CEAB5B07-6F82-4607-BE65-90386D601C0B}" type="presParOf" srcId="{3CF8EEC4-7A43-4B1E-9AC6-1A5273E31C1A}" destId="{69247DFB-EE85-49CF-A72A-4C134B4C98E4}" srcOrd="3" destOrd="0" presId="urn:microsoft.com/office/officeart/2005/8/layout/process2"/>
    <dgm:cxn modelId="{3D28FB7E-E8F7-4194-B813-72E3793456F1}" type="presParOf" srcId="{69247DFB-EE85-49CF-A72A-4C134B4C98E4}" destId="{C537CA5A-A8EE-4C6D-972D-75D18630A40E}" srcOrd="0" destOrd="0" presId="urn:microsoft.com/office/officeart/2005/8/layout/process2"/>
    <dgm:cxn modelId="{403EDFAB-2C2B-4579-9957-CD0644D23630}" type="presParOf" srcId="{3CF8EEC4-7A43-4B1E-9AC6-1A5273E31C1A}" destId="{978184D1-5050-4A42-9FCC-C75C697B0059}" srcOrd="4" destOrd="0" presId="urn:microsoft.com/office/officeart/2005/8/layout/process2"/>
    <dgm:cxn modelId="{14178EB0-860C-43C2-82CF-564159B19A0B}" type="presParOf" srcId="{3CF8EEC4-7A43-4B1E-9AC6-1A5273E31C1A}" destId="{43FAE3F3-96D8-49CA-AD69-C4F001719EBF}" srcOrd="5" destOrd="0" presId="urn:microsoft.com/office/officeart/2005/8/layout/process2"/>
    <dgm:cxn modelId="{9C70A064-2D14-4818-9483-AB1A8E39FEB0}" type="presParOf" srcId="{43FAE3F3-96D8-49CA-AD69-C4F001719EBF}" destId="{698A712C-5941-471D-AD3C-14D7DBF6CAFC}" srcOrd="0" destOrd="0" presId="urn:microsoft.com/office/officeart/2005/8/layout/process2"/>
    <dgm:cxn modelId="{B2EAC5BC-9E6C-40D0-882E-64724CC487C2}" type="presParOf" srcId="{3CF8EEC4-7A43-4B1E-9AC6-1A5273E31C1A}" destId="{4B0640ED-E524-41E3-9BF3-2198351FC404}" srcOrd="6" destOrd="0" presId="urn:microsoft.com/office/officeart/2005/8/layout/process2"/>
  </dgm:cxnLst>
  <dgm:bg>
    <a:solidFill>
      <a:schemeClr val="tx1">
        <a:lumMod val="95000"/>
        <a:lumOff val="5000"/>
      </a:schemeClr>
    </a:solidFill>
  </dgm:bg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B9F47-0A1F-48A9-99FC-3C2845860945}">
      <dsp:nvSpPr>
        <dsp:cNvPr id="0" name=""/>
        <dsp:cNvSpPr/>
      </dsp:nvSpPr>
      <dsp:spPr>
        <a:xfrm rot="5400000">
          <a:off x="-165302" y="167117"/>
          <a:ext cx="1102016" cy="7714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</a:t>
          </a:r>
          <a:endParaRPr lang="th-TH" sz="2800" b="1" kern="1200" dirty="0"/>
        </a:p>
      </dsp:txBody>
      <dsp:txXfrm rot="-5400000">
        <a:off x="1" y="387521"/>
        <a:ext cx="771411" cy="330605"/>
      </dsp:txXfrm>
    </dsp:sp>
    <dsp:sp modelId="{E879E107-8F86-416C-A2BE-A151E03209E2}">
      <dsp:nvSpPr>
        <dsp:cNvPr id="0" name=""/>
        <dsp:cNvSpPr/>
      </dsp:nvSpPr>
      <dsp:spPr>
        <a:xfrm rot="5400000">
          <a:off x="3987802" y="-3212216"/>
          <a:ext cx="716687" cy="7149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 </a:t>
          </a:r>
          <a:r>
            <a:rPr lang="th-TH" sz="3600" kern="1200" dirty="0" smtClean="0"/>
            <a:t> กระบวนการวางแผน </a:t>
          </a:r>
          <a:r>
            <a:rPr lang="en-US" sz="3600" kern="1200" dirty="0" err="1" smtClean="0"/>
            <a:t>pdca+objective</a:t>
          </a:r>
          <a:endParaRPr lang="th-TH" sz="3600" kern="1200" dirty="0"/>
        </a:p>
      </dsp:txBody>
      <dsp:txXfrm rot="-5400000">
        <a:off x="771412" y="39160"/>
        <a:ext cx="7114482" cy="646715"/>
      </dsp:txXfrm>
    </dsp:sp>
    <dsp:sp modelId="{64A4AC7D-4E93-484F-AED5-415B4BC17759}">
      <dsp:nvSpPr>
        <dsp:cNvPr id="0" name=""/>
        <dsp:cNvSpPr/>
      </dsp:nvSpPr>
      <dsp:spPr>
        <a:xfrm rot="5400000">
          <a:off x="-165302" y="1099291"/>
          <a:ext cx="1102016" cy="7714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/>
            <a:t>D</a:t>
          </a:r>
          <a:endParaRPr lang="th-TH" sz="2800" b="1" kern="1200" dirty="0"/>
        </a:p>
      </dsp:txBody>
      <dsp:txXfrm rot="-5400000">
        <a:off x="1" y="1319695"/>
        <a:ext cx="771411" cy="330605"/>
      </dsp:txXfrm>
    </dsp:sp>
    <dsp:sp modelId="{CCC28830-2FC0-4F36-AF58-6F7B011016D9}">
      <dsp:nvSpPr>
        <dsp:cNvPr id="0" name=""/>
        <dsp:cNvSpPr/>
      </dsp:nvSpPr>
      <dsp:spPr>
        <a:xfrm rot="5400000">
          <a:off x="3987990" y="-2259072"/>
          <a:ext cx="716310" cy="7149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800" kern="1200" dirty="0" smtClean="0"/>
            <a:t>นำ</a:t>
          </a:r>
          <a:r>
            <a:rPr lang="en-US" sz="4800" kern="1200" dirty="0" smtClean="0"/>
            <a:t> </a:t>
          </a:r>
          <a:r>
            <a:rPr lang="en-US" sz="4800" kern="1200" dirty="0" err="1" smtClean="0"/>
            <a:t>pdca</a:t>
          </a:r>
          <a:r>
            <a:rPr lang="th-TH" sz="4800" kern="1200" dirty="0" smtClean="0"/>
            <a:t>ไปดำเนินการ</a:t>
          </a:r>
          <a:endParaRPr lang="th-TH" sz="4800" kern="1200" dirty="0"/>
        </a:p>
      </dsp:txBody>
      <dsp:txXfrm rot="-5400000">
        <a:off x="771412" y="992473"/>
        <a:ext cx="7114501" cy="646376"/>
      </dsp:txXfrm>
    </dsp:sp>
    <dsp:sp modelId="{18B78D78-304B-4A7B-B2B2-83A199422182}">
      <dsp:nvSpPr>
        <dsp:cNvPr id="0" name=""/>
        <dsp:cNvSpPr/>
      </dsp:nvSpPr>
      <dsp:spPr>
        <a:xfrm rot="5400000">
          <a:off x="-165302" y="2076141"/>
          <a:ext cx="1102016" cy="7714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</a:t>
          </a:r>
          <a:endParaRPr lang="th-TH" sz="2800" b="1" kern="1200" dirty="0"/>
        </a:p>
      </dsp:txBody>
      <dsp:txXfrm rot="-5400000">
        <a:off x="1" y="2296545"/>
        <a:ext cx="771411" cy="330605"/>
      </dsp:txXfrm>
    </dsp:sp>
    <dsp:sp modelId="{4E90D01F-0CD0-4BED-9F85-76896E286C10}">
      <dsp:nvSpPr>
        <dsp:cNvPr id="0" name=""/>
        <dsp:cNvSpPr/>
      </dsp:nvSpPr>
      <dsp:spPr>
        <a:xfrm rot="5400000">
          <a:off x="3987990" y="-1305739"/>
          <a:ext cx="716310" cy="7149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000" kern="1200" dirty="0" smtClean="0"/>
            <a:t>ประเมิน/ทบทวน/ศึกษา </a:t>
          </a:r>
          <a:r>
            <a:rPr lang="en-US" sz="4000" kern="1200" dirty="0" err="1" smtClean="0"/>
            <a:t>pdca</a:t>
          </a:r>
          <a:endParaRPr lang="th-TH" sz="4000" kern="1200" dirty="0"/>
        </a:p>
      </dsp:txBody>
      <dsp:txXfrm rot="-5400000">
        <a:off x="771412" y="1945806"/>
        <a:ext cx="7114501" cy="646376"/>
      </dsp:txXfrm>
    </dsp:sp>
    <dsp:sp modelId="{FC75DCAC-114F-4886-9939-930A2290CA29}">
      <dsp:nvSpPr>
        <dsp:cNvPr id="0" name=""/>
        <dsp:cNvSpPr/>
      </dsp:nvSpPr>
      <dsp:spPr>
        <a:xfrm rot="5400000">
          <a:off x="-165302" y="3029474"/>
          <a:ext cx="1102016" cy="7714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</a:t>
          </a:r>
          <a:endParaRPr lang="th-TH" sz="2800" b="1" kern="1200" dirty="0"/>
        </a:p>
      </dsp:txBody>
      <dsp:txXfrm rot="-5400000">
        <a:off x="1" y="3249878"/>
        <a:ext cx="771411" cy="330605"/>
      </dsp:txXfrm>
    </dsp:sp>
    <dsp:sp modelId="{C6E3FE8D-B50C-47ED-8A5A-7C9351921C98}">
      <dsp:nvSpPr>
        <dsp:cNvPr id="0" name=""/>
        <dsp:cNvSpPr/>
      </dsp:nvSpPr>
      <dsp:spPr>
        <a:xfrm rot="5400000">
          <a:off x="3987990" y="-352406"/>
          <a:ext cx="716310" cy="7149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800" kern="1200" dirty="0" smtClean="0"/>
            <a:t>ปรับปรุง </a:t>
          </a:r>
          <a:r>
            <a:rPr lang="en-US" sz="4800" kern="1200" dirty="0" err="1" smtClean="0"/>
            <a:t>pdca</a:t>
          </a:r>
          <a:r>
            <a:rPr lang="th-TH" sz="4800" kern="1200" dirty="0" smtClean="0"/>
            <a:t> ตามผลการทบทวน</a:t>
          </a:r>
          <a:r>
            <a:rPr lang="en-AU" sz="4800" kern="1200" dirty="0" smtClean="0"/>
            <a:t> </a:t>
          </a:r>
          <a:r>
            <a:rPr lang="th-TH" sz="4800" kern="1200" dirty="0" smtClean="0"/>
            <a:t> </a:t>
          </a:r>
          <a:endParaRPr lang="th-TH" sz="4800" kern="1200" dirty="0"/>
        </a:p>
      </dsp:txBody>
      <dsp:txXfrm rot="-5400000">
        <a:off x="771412" y="2899139"/>
        <a:ext cx="7114501" cy="6463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B9F47-0A1F-48A9-99FC-3C2845860945}">
      <dsp:nvSpPr>
        <dsp:cNvPr id="0" name=""/>
        <dsp:cNvSpPr/>
      </dsp:nvSpPr>
      <dsp:spPr>
        <a:xfrm rot="5400000">
          <a:off x="-165302" y="167117"/>
          <a:ext cx="1102016" cy="7714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</a:t>
          </a:r>
          <a:endParaRPr lang="th-TH" sz="2800" b="1" kern="1200" dirty="0"/>
        </a:p>
      </dsp:txBody>
      <dsp:txXfrm rot="-5400000">
        <a:off x="1" y="387521"/>
        <a:ext cx="771411" cy="330605"/>
      </dsp:txXfrm>
    </dsp:sp>
    <dsp:sp modelId="{E879E107-8F86-416C-A2BE-A151E03209E2}">
      <dsp:nvSpPr>
        <dsp:cNvPr id="0" name=""/>
        <dsp:cNvSpPr/>
      </dsp:nvSpPr>
      <dsp:spPr>
        <a:xfrm rot="5400000">
          <a:off x="3987802" y="-3216388"/>
          <a:ext cx="716687" cy="7149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 </a:t>
          </a:r>
          <a:r>
            <a:rPr lang="th-TH" sz="3600" kern="1200" dirty="0" smtClean="0"/>
            <a:t> กระบวนการทำ </a:t>
          </a:r>
          <a:r>
            <a:rPr lang="en-US" sz="3600" kern="1200" dirty="0" smtClean="0"/>
            <a:t>– </a:t>
          </a:r>
          <a:r>
            <a:rPr lang="en-US" sz="3600" kern="1200" dirty="0" err="1" smtClean="0"/>
            <a:t>pdca</a:t>
          </a:r>
          <a:r>
            <a:rPr lang="th-TH" sz="3600" kern="1200" dirty="0" smtClean="0"/>
            <a:t>+</a:t>
          </a:r>
          <a:r>
            <a:rPr lang="th-TH" sz="3600" kern="1200" dirty="0" err="1" smtClean="0"/>
            <a:t>objective</a:t>
          </a:r>
          <a:endParaRPr lang="th-TH" sz="3600" kern="1200" dirty="0"/>
        </a:p>
      </dsp:txBody>
      <dsp:txXfrm rot="-5400000">
        <a:off x="771412" y="34988"/>
        <a:ext cx="7114482" cy="646715"/>
      </dsp:txXfrm>
    </dsp:sp>
    <dsp:sp modelId="{64A4AC7D-4E93-484F-AED5-415B4BC17759}">
      <dsp:nvSpPr>
        <dsp:cNvPr id="0" name=""/>
        <dsp:cNvSpPr/>
      </dsp:nvSpPr>
      <dsp:spPr>
        <a:xfrm rot="5400000">
          <a:off x="-165302" y="1099291"/>
          <a:ext cx="1102016" cy="7714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D</a:t>
          </a:r>
          <a:endParaRPr lang="th-TH" sz="2800" b="1" kern="1200" dirty="0"/>
        </a:p>
      </dsp:txBody>
      <dsp:txXfrm rot="-5400000">
        <a:off x="1" y="1319695"/>
        <a:ext cx="771411" cy="330605"/>
      </dsp:txXfrm>
    </dsp:sp>
    <dsp:sp modelId="{CCC28830-2FC0-4F36-AF58-6F7B011016D9}">
      <dsp:nvSpPr>
        <dsp:cNvPr id="0" name=""/>
        <dsp:cNvSpPr/>
      </dsp:nvSpPr>
      <dsp:spPr>
        <a:xfrm rot="5400000">
          <a:off x="3987990" y="-2259072"/>
          <a:ext cx="716310" cy="7149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800" kern="1200" dirty="0" smtClean="0"/>
            <a:t>นำ</a:t>
          </a:r>
          <a:r>
            <a:rPr lang="en-US" sz="4800" kern="1200" dirty="0" smtClean="0"/>
            <a:t> </a:t>
          </a:r>
          <a:r>
            <a:rPr lang="en-US" sz="4800" kern="1200" dirty="0" err="1" smtClean="0"/>
            <a:t>pdca</a:t>
          </a:r>
          <a:r>
            <a:rPr lang="th-TH" sz="4800" kern="1200" dirty="0" smtClean="0"/>
            <a:t>ไปดำเนินการ</a:t>
          </a:r>
          <a:endParaRPr lang="th-TH" sz="4800" kern="1200" dirty="0"/>
        </a:p>
      </dsp:txBody>
      <dsp:txXfrm rot="-5400000">
        <a:off x="771412" y="992473"/>
        <a:ext cx="7114501" cy="646376"/>
      </dsp:txXfrm>
    </dsp:sp>
    <dsp:sp modelId="{18B78D78-304B-4A7B-B2B2-83A199422182}">
      <dsp:nvSpPr>
        <dsp:cNvPr id="0" name=""/>
        <dsp:cNvSpPr/>
      </dsp:nvSpPr>
      <dsp:spPr>
        <a:xfrm rot="5400000">
          <a:off x="-165302" y="2076141"/>
          <a:ext cx="1102016" cy="7714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L</a:t>
          </a:r>
          <a:endParaRPr lang="th-TH" sz="2800" b="1" kern="1200" dirty="0"/>
        </a:p>
      </dsp:txBody>
      <dsp:txXfrm rot="-5400000">
        <a:off x="1" y="2296545"/>
        <a:ext cx="771411" cy="330605"/>
      </dsp:txXfrm>
    </dsp:sp>
    <dsp:sp modelId="{4E90D01F-0CD0-4BED-9F85-76896E286C10}">
      <dsp:nvSpPr>
        <dsp:cNvPr id="0" name=""/>
        <dsp:cNvSpPr/>
      </dsp:nvSpPr>
      <dsp:spPr>
        <a:xfrm rot="5400000">
          <a:off x="3987990" y="-1305739"/>
          <a:ext cx="716310" cy="7149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000" kern="1200" dirty="0" smtClean="0"/>
            <a:t>ประเมิน/ทบทวน/ศึกษา </a:t>
          </a:r>
          <a:r>
            <a:rPr lang="en-US" sz="4000" kern="1200" dirty="0" err="1" smtClean="0"/>
            <a:t>pdca</a:t>
          </a:r>
          <a:endParaRPr lang="th-TH" sz="4000" kern="1200" dirty="0"/>
        </a:p>
      </dsp:txBody>
      <dsp:txXfrm rot="-5400000">
        <a:off x="771412" y="1945806"/>
        <a:ext cx="7114501" cy="646376"/>
      </dsp:txXfrm>
    </dsp:sp>
    <dsp:sp modelId="{FC75DCAC-114F-4886-9939-930A2290CA29}">
      <dsp:nvSpPr>
        <dsp:cNvPr id="0" name=""/>
        <dsp:cNvSpPr/>
      </dsp:nvSpPr>
      <dsp:spPr>
        <a:xfrm rot="5400000">
          <a:off x="-165302" y="3029474"/>
          <a:ext cx="1102016" cy="7714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</a:t>
          </a:r>
          <a:endParaRPr lang="th-TH" sz="2800" b="1" kern="1200" dirty="0"/>
        </a:p>
      </dsp:txBody>
      <dsp:txXfrm rot="-5400000">
        <a:off x="1" y="3249878"/>
        <a:ext cx="771411" cy="330605"/>
      </dsp:txXfrm>
    </dsp:sp>
    <dsp:sp modelId="{C6E3FE8D-B50C-47ED-8A5A-7C9351921C98}">
      <dsp:nvSpPr>
        <dsp:cNvPr id="0" name=""/>
        <dsp:cNvSpPr/>
      </dsp:nvSpPr>
      <dsp:spPr>
        <a:xfrm rot="5400000">
          <a:off x="3987990" y="-352406"/>
          <a:ext cx="716310" cy="7149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800" kern="1200" dirty="0" smtClean="0"/>
            <a:t>ปรับปรุง </a:t>
          </a:r>
          <a:r>
            <a:rPr lang="en-US" sz="4800" kern="1200" dirty="0" err="1" smtClean="0"/>
            <a:t>pdca</a:t>
          </a:r>
          <a:r>
            <a:rPr lang="th-TH" sz="4800" kern="1200" dirty="0" smtClean="0"/>
            <a:t> ตามผลการทบทวน</a:t>
          </a:r>
          <a:r>
            <a:rPr lang="en-AU" sz="4800" kern="1200" dirty="0" smtClean="0"/>
            <a:t> </a:t>
          </a:r>
          <a:r>
            <a:rPr lang="th-TH" sz="4800" kern="1200" dirty="0" smtClean="0"/>
            <a:t> </a:t>
          </a:r>
          <a:endParaRPr lang="th-TH" sz="4800" kern="1200" dirty="0"/>
        </a:p>
      </dsp:txBody>
      <dsp:txXfrm rot="-5400000">
        <a:off x="771412" y="2899139"/>
        <a:ext cx="7114501" cy="646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E369F-AF6E-4FCA-A9BB-53BE56B587DC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36BD3-67DF-4F91-AEF1-F2C437BEDAB6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2">
            <a:shade val="90000"/>
            <a:hueOff val="0"/>
            <a:satOff val="-13805"/>
            <a:lumOff val="350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CC814-A9A2-4243-900D-4E2CB35194D7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8C807-3F92-4FB3-91DA-1162435B76D5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6B427-5801-4289-9979-4983B3868F88}">
      <dsp:nvSpPr>
        <dsp:cNvPr id="0" name=""/>
        <dsp:cNvSpPr/>
      </dsp:nvSpPr>
      <dsp:spPr>
        <a:xfrm>
          <a:off x="467067" y="267241"/>
          <a:ext cx="293002" cy="293002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PDCA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509976" y="310150"/>
        <a:ext cx="207184" cy="207184"/>
      </dsp:txXfrm>
    </dsp:sp>
    <dsp:sp modelId="{392F6719-8CD8-45C4-8C9D-DC3E88A081A0}">
      <dsp:nvSpPr>
        <dsp:cNvPr id="0" name=""/>
        <dsp:cNvSpPr/>
      </dsp:nvSpPr>
      <dsp:spPr>
        <a:xfrm>
          <a:off x="511017" y="280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P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541053" y="30316"/>
        <a:ext cx="145030" cy="145030"/>
      </dsp:txXfrm>
    </dsp:sp>
    <dsp:sp modelId="{DC11694A-31A1-409C-A732-7AA9733413B3}">
      <dsp:nvSpPr>
        <dsp:cNvPr id="0" name=""/>
        <dsp:cNvSpPr/>
      </dsp:nvSpPr>
      <dsp:spPr>
        <a:xfrm>
          <a:off x="821928" y="311191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D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851964" y="341227"/>
        <a:ext cx="145030" cy="145030"/>
      </dsp:txXfrm>
    </dsp:sp>
    <dsp:sp modelId="{3907B901-B21B-4A35-AEF1-5D3B2444662B}">
      <dsp:nvSpPr>
        <dsp:cNvPr id="0" name=""/>
        <dsp:cNvSpPr/>
      </dsp:nvSpPr>
      <dsp:spPr>
        <a:xfrm>
          <a:off x="511017" y="622102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16414"/>
            <a:lumOff val="48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C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541053" y="652138"/>
        <a:ext cx="145030" cy="145030"/>
      </dsp:txXfrm>
    </dsp:sp>
    <dsp:sp modelId="{B757CD8B-7043-47AD-B4AD-521392A3C640}">
      <dsp:nvSpPr>
        <dsp:cNvPr id="0" name=""/>
        <dsp:cNvSpPr/>
      </dsp:nvSpPr>
      <dsp:spPr>
        <a:xfrm>
          <a:off x="200106" y="311191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A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230142" y="341227"/>
        <a:ext cx="145030" cy="1450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E369F-AF6E-4FCA-A9BB-53BE56B587DC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36BD3-67DF-4F91-AEF1-F2C437BEDAB6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2">
            <a:shade val="90000"/>
            <a:hueOff val="0"/>
            <a:satOff val="-13805"/>
            <a:lumOff val="350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CC814-A9A2-4243-900D-4E2CB35194D7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8C807-3F92-4FB3-91DA-1162435B76D5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6B427-5801-4289-9979-4983B3868F88}">
      <dsp:nvSpPr>
        <dsp:cNvPr id="0" name=""/>
        <dsp:cNvSpPr/>
      </dsp:nvSpPr>
      <dsp:spPr>
        <a:xfrm>
          <a:off x="467067" y="267241"/>
          <a:ext cx="293002" cy="293002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PDCA</a:t>
          </a:r>
          <a:endParaRPr lang="th-TH" sz="500" kern="1200" dirty="0"/>
        </a:p>
      </dsp:txBody>
      <dsp:txXfrm>
        <a:off x="509976" y="310150"/>
        <a:ext cx="207184" cy="207184"/>
      </dsp:txXfrm>
    </dsp:sp>
    <dsp:sp modelId="{392F6719-8CD8-45C4-8C9D-DC3E88A081A0}">
      <dsp:nvSpPr>
        <dsp:cNvPr id="0" name=""/>
        <dsp:cNvSpPr/>
      </dsp:nvSpPr>
      <dsp:spPr>
        <a:xfrm>
          <a:off x="511017" y="280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</a:t>
          </a:r>
          <a:endParaRPr lang="th-TH" sz="500" kern="1200" dirty="0"/>
        </a:p>
      </dsp:txBody>
      <dsp:txXfrm>
        <a:off x="541053" y="30316"/>
        <a:ext cx="145030" cy="145030"/>
      </dsp:txXfrm>
    </dsp:sp>
    <dsp:sp modelId="{DC11694A-31A1-409C-A732-7AA9733413B3}">
      <dsp:nvSpPr>
        <dsp:cNvPr id="0" name=""/>
        <dsp:cNvSpPr/>
      </dsp:nvSpPr>
      <dsp:spPr>
        <a:xfrm>
          <a:off x="821928" y="311191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</a:t>
          </a:r>
          <a:endParaRPr lang="th-TH" sz="500" kern="1200" dirty="0"/>
        </a:p>
      </dsp:txBody>
      <dsp:txXfrm>
        <a:off x="851964" y="341227"/>
        <a:ext cx="145030" cy="145030"/>
      </dsp:txXfrm>
    </dsp:sp>
    <dsp:sp modelId="{3907B901-B21B-4A35-AEF1-5D3B2444662B}">
      <dsp:nvSpPr>
        <dsp:cNvPr id="0" name=""/>
        <dsp:cNvSpPr/>
      </dsp:nvSpPr>
      <dsp:spPr>
        <a:xfrm>
          <a:off x="511017" y="622102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16414"/>
            <a:lumOff val="48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</a:t>
          </a:r>
          <a:endParaRPr lang="th-TH" sz="500" kern="1200" dirty="0"/>
        </a:p>
      </dsp:txBody>
      <dsp:txXfrm>
        <a:off x="541053" y="652138"/>
        <a:ext cx="145030" cy="145030"/>
      </dsp:txXfrm>
    </dsp:sp>
    <dsp:sp modelId="{B757CD8B-7043-47AD-B4AD-521392A3C640}">
      <dsp:nvSpPr>
        <dsp:cNvPr id="0" name=""/>
        <dsp:cNvSpPr/>
      </dsp:nvSpPr>
      <dsp:spPr>
        <a:xfrm>
          <a:off x="200106" y="311191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</a:t>
          </a:r>
          <a:endParaRPr lang="th-TH" sz="500" kern="1200" dirty="0"/>
        </a:p>
      </dsp:txBody>
      <dsp:txXfrm>
        <a:off x="230142" y="341227"/>
        <a:ext cx="145030" cy="1450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E369F-AF6E-4FCA-A9BB-53BE56B587DC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36BD3-67DF-4F91-AEF1-F2C437BEDAB6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2">
            <a:shade val="90000"/>
            <a:hueOff val="0"/>
            <a:satOff val="-13805"/>
            <a:lumOff val="350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CC814-A9A2-4243-900D-4E2CB35194D7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8C807-3F92-4FB3-91DA-1162435B76D5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6B427-5801-4289-9979-4983B3868F88}">
      <dsp:nvSpPr>
        <dsp:cNvPr id="0" name=""/>
        <dsp:cNvSpPr/>
      </dsp:nvSpPr>
      <dsp:spPr>
        <a:xfrm>
          <a:off x="467067" y="267241"/>
          <a:ext cx="293002" cy="293002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PDCA</a:t>
          </a:r>
          <a:endParaRPr lang="th-TH" sz="500" kern="1200" dirty="0"/>
        </a:p>
      </dsp:txBody>
      <dsp:txXfrm>
        <a:off x="509976" y="310150"/>
        <a:ext cx="207184" cy="207184"/>
      </dsp:txXfrm>
    </dsp:sp>
    <dsp:sp modelId="{392F6719-8CD8-45C4-8C9D-DC3E88A081A0}">
      <dsp:nvSpPr>
        <dsp:cNvPr id="0" name=""/>
        <dsp:cNvSpPr/>
      </dsp:nvSpPr>
      <dsp:spPr>
        <a:xfrm>
          <a:off x="511017" y="280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</a:t>
          </a:r>
          <a:endParaRPr lang="th-TH" sz="500" kern="1200" dirty="0"/>
        </a:p>
      </dsp:txBody>
      <dsp:txXfrm>
        <a:off x="541053" y="30316"/>
        <a:ext cx="145030" cy="145030"/>
      </dsp:txXfrm>
    </dsp:sp>
    <dsp:sp modelId="{DC11694A-31A1-409C-A732-7AA9733413B3}">
      <dsp:nvSpPr>
        <dsp:cNvPr id="0" name=""/>
        <dsp:cNvSpPr/>
      </dsp:nvSpPr>
      <dsp:spPr>
        <a:xfrm>
          <a:off x="821928" y="311191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</a:t>
          </a:r>
          <a:endParaRPr lang="th-TH" sz="500" kern="1200" dirty="0"/>
        </a:p>
      </dsp:txBody>
      <dsp:txXfrm>
        <a:off x="851964" y="341227"/>
        <a:ext cx="145030" cy="145030"/>
      </dsp:txXfrm>
    </dsp:sp>
    <dsp:sp modelId="{3907B901-B21B-4A35-AEF1-5D3B2444662B}">
      <dsp:nvSpPr>
        <dsp:cNvPr id="0" name=""/>
        <dsp:cNvSpPr/>
      </dsp:nvSpPr>
      <dsp:spPr>
        <a:xfrm>
          <a:off x="511017" y="622102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16414"/>
            <a:lumOff val="48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</a:t>
          </a:r>
          <a:endParaRPr lang="th-TH" sz="500" kern="1200" dirty="0"/>
        </a:p>
      </dsp:txBody>
      <dsp:txXfrm>
        <a:off x="541053" y="652138"/>
        <a:ext cx="145030" cy="145030"/>
      </dsp:txXfrm>
    </dsp:sp>
    <dsp:sp modelId="{B757CD8B-7043-47AD-B4AD-521392A3C640}">
      <dsp:nvSpPr>
        <dsp:cNvPr id="0" name=""/>
        <dsp:cNvSpPr/>
      </dsp:nvSpPr>
      <dsp:spPr>
        <a:xfrm>
          <a:off x="200106" y="311191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</a:t>
          </a:r>
          <a:endParaRPr lang="th-TH" sz="500" kern="1200" dirty="0"/>
        </a:p>
      </dsp:txBody>
      <dsp:txXfrm>
        <a:off x="230142" y="341227"/>
        <a:ext cx="145030" cy="1450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E369F-AF6E-4FCA-A9BB-53BE56B587DC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36BD3-67DF-4F91-AEF1-F2C437BEDAB6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2">
            <a:shade val="90000"/>
            <a:hueOff val="0"/>
            <a:satOff val="-13805"/>
            <a:lumOff val="350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CC814-A9A2-4243-900D-4E2CB35194D7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8C807-3F92-4FB3-91DA-1162435B76D5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6B427-5801-4289-9979-4983B3868F88}">
      <dsp:nvSpPr>
        <dsp:cNvPr id="0" name=""/>
        <dsp:cNvSpPr/>
      </dsp:nvSpPr>
      <dsp:spPr>
        <a:xfrm>
          <a:off x="467067" y="267241"/>
          <a:ext cx="293002" cy="293002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PDCA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509976" y="310150"/>
        <a:ext cx="207184" cy="207184"/>
      </dsp:txXfrm>
    </dsp:sp>
    <dsp:sp modelId="{392F6719-8CD8-45C4-8C9D-DC3E88A081A0}">
      <dsp:nvSpPr>
        <dsp:cNvPr id="0" name=""/>
        <dsp:cNvSpPr/>
      </dsp:nvSpPr>
      <dsp:spPr>
        <a:xfrm>
          <a:off x="511017" y="280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P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541053" y="30316"/>
        <a:ext cx="145030" cy="145030"/>
      </dsp:txXfrm>
    </dsp:sp>
    <dsp:sp modelId="{DC11694A-31A1-409C-A732-7AA9733413B3}">
      <dsp:nvSpPr>
        <dsp:cNvPr id="0" name=""/>
        <dsp:cNvSpPr/>
      </dsp:nvSpPr>
      <dsp:spPr>
        <a:xfrm>
          <a:off x="821928" y="311191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D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851964" y="341227"/>
        <a:ext cx="145030" cy="145030"/>
      </dsp:txXfrm>
    </dsp:sp>
    <dsp:sp modelId="{3907B901-B21B-4A35-AEF1-5D3B2444662B}">
      <dsp:nvSpPr>
        <dsp:cNvPr id="0" name=""/>
        <dsp:cNvSpPr/>
      </dsp:nvSpPr>
      <dsp:spPr>
        <a:xfrm>
          <a:off x="511017" y="622102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16414"/>
            <a:lumOff val="48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C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541053" y="652138"/>
        <a:ext cx="145030" cy="145030"/>
      </dsp:txXfrm>
    </dsp:sp>
    <dsp:sp modelId="{B757CD8B-7043-47AD-B4AD-521392A3C640}">
      <dsp:nvSpPr>
        <dsp:cNvPr id="0" name=""/>
        <dsp:cNvSpPr/>
      </dsp:nvSpPr>
      <dsp:spPr>
        <a:xfrm>
          <a:off x="200106" y="311191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A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230142" y="341227"/>
        <a:ext cx="145030" cy="1450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E369F-AF6E-4FCA-A9BB-53BE56B587DC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36BD3-67DF-4F91-AEF1-F2C437BEDAB6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2">
            <a:shade val="90000"/>
            <a:hueOff val="0"/>
            <a:satOff val="-13805"/>
            <a:lumOff val="350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CC814-A9A2-4243-900D-4E2CB35194D7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8C807-3F92-4FB3-91DA-1162435B76D5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6B427-5801-4289-9979-4983B3868F88}">
      <dsp:nvSpPr>
        <dsp:cNvPr id="0" name=""/>
        <dsp:cNvSpPr/>
      </dsp:nvSpPr>
      <dsp:spPr>
        <a:xfrm>
          <a:off x="467067" y="267241"/>
          <a:ext cx="293002" cy="293002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PDCA</a:t>
          </a:r>
          <a:endParaRPr lang="th-TH" sz="500" kern="1200" dirty="0"/>
        </a:p>
      </dsp:txBody>
      <dsp:txXfrm>
        <a:off x="509976" y="310150"/>
        <a:ext cx="207184" cy="207184"/>
      </dsp:txXfrm>
    </dsp:sp>
    <dsp:sp modelId="{392F6719-8CD8-45C4-8C9D-DC3E88A081A0}">
      <dsp:nvSpPr>
        <dsp:cNvPr id="0" name=""/>
        <dsp:cNvSpPr/>
      </dsp:nvSpPr>
      <dsp:spPr>
        <a:xfrm>
          <a:off x="511017" y="280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</a:t>
          </a:r>
          <a:endParaRPr lang="th-TH" sz="500" kern="1200" dirty="0"/>
        </a:p>
      </dsp:txBody>
      <dsp:txXfrm>
        <a:off x="541053" y="30316"/>
        <a:ext cx="145030" cy="145030"/>
      </dsp:txXfrm>
    </dsp:sp>
    <dsp:sp modelId="{DC11694A-31A1-409C-A732-7AA9733413B3}">
      <dsp:nvSpPr>
        <dsp:cNvPr id="0" name=""/>
        <dsp:cNvSpPr/>
      </dsp:nvSpPr>
      <dsp:spPr>
        <a:xfrm>
          <a:off x="821928" y="311191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</a:t>
          </a:r>
          <a:endParaRPr lang="th-TH" sz="500" kern="1200" dirty="0"/>
        </a:p>
      </dsp:txBody>
      <dsp:txXfrm>
        <a:off x="851964" y="341227"/>
        <a:ext cx="145030" cy="145030"/>
      </dsp:txXfrm>
    </dsp:sp>
    <dsp:sp modelId="{3907B901-B21B-4A35-AEF1-5D3B2444662B}">
      <dsp:nvSpPr>
        <dsp:cNvPr id="0" name=""/>
        <dsp:cNvSpPr/>
      </dsp:nvSpPr>
      <dsp:spPr>
        <a:xfrm>
          <a:off x="511017" y="622102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16414"/>
            <a:lumOff val="48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</a:t>
          </a:r>
          <a:endParaRPr lang="th-TH" sz="500" kern="1200" dirty="0"/>
        </a:p>
      </dsp:txBody>
      <dsp:txXfrm>
        <a:off x="541053" y="652138"/>
        <a:ext cx="145030" cy="145030"/>
      </dsp:txXfrm>
    </dsp:sp>
    <dsp:sp modelId="{B757CD8B-7043-47AD-B4AD-521392A3C640}">
      <dsp:nvSpPr>
        <dsp:cNvPr id="0" name=""/>
        <dsp:cNvSpPr/>
      </dsp:nvSpPr>
      <dsp:spPr>
        <a:xfrm>
          <a:off x="200106" y="311191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</a:t>
          </a:r>
          <a:endParaRPr lang="th-TH" sz="500" kern="1200" dirty="0"/>
        </a:p>
      </dsp:txBody>
      <dsp:txXfrm>
        <a:off x="230142" y="341227"/>
        <a:ext cx="145030" cy="1450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E369F-AF6E-4FCA-A9BB-53BE56B587DC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36BD3-67DF-4F91-AEF1-F2C437BEDAB6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2">
            <a:shade val="90000"/>
            <a:hueOff val="0"/>
            <a:satOff val="-13805"/>
            <a:lumOff val="350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CC814-A9A2-4243-900D-4E2CB35194D7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8C807-3F92-4FB3-91DA-1162435B76D5}">
      <dsp:nvSpPr>
        <dsp:cNvPr id="0" name=""/>
        <dsp:cNvSpPr/>
      </dsp:nvSpPr>
      <dsp:spPr>
        <a:xfrm>
          <a:off x="295273" y="95447"/>
          <a:ext cx="636589" cy="636589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6B427-5801-4289-9979-4983B3868F88}">
      <dsp:nvSpPr>
        <dsp:cNvPr id="0" name=""/>
        <dsp:cNvSpPr/>
      </dsp:nvSpPr>
      <dsp:spPr>
        <a:xfrm>
          <a:off x="467067" y="267241"/>
          <a:ext cx="293002" cy="293002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PDCA</a:t>
          </a:r>
          <a:endParaRPr lang="th-TH" sz="500" kern="1200" dirty="0"/>
        </a:p>
      </dsp:txBody>
      <dsp:txXfrm>
        <a:off x="509976" y="310150"/>
        <a:ext cx="207184" cy="207184"/>
      </dsp:txXfrm>
    </dsp:sp>
    <dsp:sp modelId="{392F6719-8CD8-45C4-8C9D-DC3E88A081A0}">
      <dsp:nvSpPr>
        <dsp:cNvPr id="0" name=""/>
        <dsp:cNvSpPr/>
      </dsp:nvSpPr>
      <dsp:spPr>
        <a:xfrm>
          <a:off x="511017" y="280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</a:t>
          </a:r>
          <a:endParaRPr lang="th-TH" sz="500" kern="1200" dirty="0"/>
        </a:p>
      </dsp:txBody>
      <dsp:txXfrm>
        <a:off x="541053" y="30316"/>
        <a:ext cx="145030" cy="145030"/>
      </dsp:txXfrm>
    </dsp:sp>
    <dsp:sp modelId="{DC11694A-31A1-409C-A732-7AA9733413B3}">
      <dsp:nvSpPr>
        <dsp:cNvPr id="0" name=""/>
        <dsp:cNvSpPr/>
      </dsp:nvSpPr>
      <dsp:spPr>
        <a:xfrm>
          <a:off x="821928" y="311191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</a:t>
          </a:r>
          <a:endParaRPr lang="th-TH" sz="500" kern="1200" dirty="0"/>
        </a:p>
      </dsp:txBody>
      <dsp:txXfrm>
        <a:off x="851964" y="341227"/>
        <a:ext cx="145030" cy="145030"/>
      </dsp:txXfrm>
    </dsp:sp>
    <dsp:sp modelId="{3907B901-B21B-4A35-AEF1-5D3B2444662B}">
      <dsp:nvSpPr>
        <dsp:cNvPr id="0" name=""/>
        <dsp:cNvSpPr/>
      </dsp:nvSpPr>
      <dsp:spPr>
        <a:xfrm>
          <a:off x="511017" y="622102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16414"/>
            <a:lumOff val="48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</a:t>
          </a:r>
          <a:endParaRPr lang="th-TH" sz="500" kern="1200" dirty="0"/>
        </a:p>
      </dsp:txBody>
      <dsp:txXfrm>
        <a:off x="541053" y="652138"/>
        <a:ext cx="145030" cy="145030"/>
      </dsp:txXfrm>
    </dsp:sp>
    <dsp:sp modelId="{B757CD8B-7043-47AD-B4AD-521392A3C640}">
      <dsp:nvSpPr>
        <dsp:cNvPr id="0" name=""/>
        <dsp:cNvSpPr/>
      </dsp:nvSpPr>
      <dsp:spPr>
        <a:xfrm>
          <a:off x="200106" y="311191"/>
          <a:ext cx="205102" cy="205102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</a:t>
          </a:r>
          <a:endParaRPr lang="th-TH" sz="500" kern="1200" dirty="0"/>
        </a:p>
      </dsp:txBody>
      <dsp:txXfrm>
        <a:off x="230142" y="341227"/>
        <a:ext cx="145030" cy="1450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E369F-AF6E-4FCA-A9BB-53BE56B587DC}">
      <dsp:nvSpPr>
        <dsp:cNvPr id="0" name=""/>
        <dsp:cNvSpPr/>
      </dsp:nvSpPr>
      <dsp:spPr>
        <a:xfrm>
          <a:off x="207522" y="75859"/>
          <a:ext cx="507292" cy="507292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36BD3-67DF-4F91-AEF1-F2C437BEDAB6}">
      <dsp:nvSpPr>
        <dsp:cNvPr id="0" name=""/>
        <dsp:cNvSpPr/>
      </dsp:nvSpPr>
      <dsp:spPr>
        <a:xfrm>
          <a:off x="207522" y="75859"/>
          <a:ext cx="507292" cy="507292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2">
            <a:shade val="90000"/>
            <a:hueOff val="0"/>
            <a:satOff val="-13805"/>
            <a:lumOff val="350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CC814-A9A2-4243-900D-4E2CB35194D7}">
      <dsp:nvSpPr>
        <dsp:cNvPr id="0" name=""/>
        <dsp:cNvSpPr/>
      </dsp:nvSpPr>
      <dsp:spPr>
        <a:xfrm>
          <a:off x="207522" y="75859"/>
          <a:ext cx="507292" cy="507292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8C807-3F92-4FB3-91DA-1162435B76D5}">
      <dsp:nvSpPr>
        <dsp:cNvPr id="0" name=""/>
        <dsp:cNvSpPr/>
      </dsp:nvSpPr>
      <dsp:spPr>
        <a:xfrm>
          <a:off x="207522" y="75859"/>
          <a:ext cx="507292" cy="507292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6B427-5801-4289-9979-4983B3868F88}">
      <dsp:nvSpPr>
        <dsp:cNvPr id="0" name=""/>
        <dsp:cNvSpPr/>
      </dsp:nvSpPr>
      <dsp:spPr>
        <a:xfrm>
          <a:off x="344525" y="212862"/>
          <a:ext cx="233286" cy="233286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PDCA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378689" y="247026"/>
        <a:ext cx="164958" cy="164958"/>
      </dsp:txXfrm>
    </dsp:sp>
    <dsp:sp modelId="{392F6719-8CD8-45C4-8C9D-DC3E88A081A0}">
      <dsp:nvSpPr>
        <dsp:cNvPr id="0" name=""/>
        <dsp:cNvSpPr/>
      </dsp:nvSpPr>
      <dsp:spPr>
        <a:xfrm>
          <a:off x="379518" y="88"/>
          <a:ext cx="163300" cy="163300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P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403433" y="24003"/>
        <a:ext cx="115470" cy="115470"/>
      </dsp:txXfrm>
    </dsp:sp>
    <dsp:sp modelId="{DC11694A-31A1-409C-A732-7AA9733413B3}">
      <dsp:nvSpPr>
        <dsp:cNvPr id="0" name=""/>
        <dsp:cNvSpPr/>
      </dsp:nvSpPr>
      <dsp:spPr>
        <a:xfrm>
          <a:off x="627285" y="247855"/>
          <a:ext cx="163300" cy="163300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D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651200" y="271770"/>
        <a:ext cx="115470" cy="115470"/>
      </dsp:txXfrm>
    </dsp:sp>
    <dsp:sp modelId="{3907B901-B21B-4A35-AEF1-5D3B2444662B}">
      <dsp:nvSpPr>
        <dsp:cNvPr id="0" name=""/>
        <dsp:cNvSpPr/>
      </dsp:nvSpPr>
      <dsp:spPr>
        <a:xfrm>
          <a:off x="379518" y="495623"/>
          <a:ext cx="163300" cy="163300"/>
        </a:xfrm>
        <a:prstGeom prst="ellipse">
          <a:avLst/>
        </a:prstGeom>
        <a:solidFill>
          <a:schemeClr val="accent2">
            <a:shade val="50000"/>
            <a:hueOff val="0"/>
            <a:satOff val="-16414"/>
            <a:lumOff val="48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C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403433" y="519538"/>
        <a:ext cx="115470" cy="115470"/>
      </dsp:txXfrm>
    </dsp:sp>
    <dsp:sp modelId="{B757CD8B-7043-47AD-B4AD-521392A3C640}">
      <dsp:nvSpPr>
        <dsp:cNvPr id="0" name=""/>
        <dsp:cNvSpPr/>
      </dsp:nvSpPr>
      <dsp:spPr>
        <a:xfrm>
          <a:off x="131750" y="247855"/>
          <a:ext cx="163300" cy="163300"/>
        </a:xfrm>
        <a:prstGeom prst="ellipse">
          <a:avLst/>
        </a:prstGeom>
        <a:solidFill>
          <a:schemeClr val="accent2">
            <a:shade val="50000"/>
            <a:hueOff val="0"/>
            <a:satOff val="-8207"/>
            <a:lumOff val="243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rgbClr val="FFFF00"/>
              </a:solidFill>
            </a:rPr>
            <a:t>A</a:t>
          </a:r>
          <a:endParaRPr lang="th-TH" sz="500" kern="1200" dirty="0">
            <a:solidFill>
              <a:srgbClr val="FFFF00"/>
            </a:solidFill>
          </a:endParaRPr>
        </a:p>
      </dsp:txBody>
      <dsp:txXfrm>
        <a:off x="155665" y="271770"/>
        <a:ext cx="115470" cy="1154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98BA9-691B-4B7D-A9A7-44DEAEF7ADE9}">
      <dsp:nvSpPr>
        <dsp:cNvPr id="0" name=""/>
        <dsp:cNvSpPr/>
      </dsp:nvSpPr>
      <dsp:spPr>
        <a:xfrm>
          <a:off x="0" y="2076"/>
          <a:ext cx="448414" cy="386114"/>
        </a:xfrm>
        <a:prstGeom prst="roundRect">
          <a:avLst>
            <a:gd name="adj" fmla="val 10000"/>
          </a:avLst>
        </a:prstGeom>
        <a:solidFill>
          <a:srgbClr val="CC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FF00"/>
              </a:solidFill>
            </a:rPr>
            <a:t>P</a:t>
          </a:r>
          <a:endParaRPr lang="th-TH" sz="2800" b="1" kern="1200" dirty="0">
            <a:solidFill>
              <a:srgbClr val="FFFF00"/>
            </a:solidFill>
          </a:endParaRPr>
        </a:p>
      </dsp:txBody>
      <dsp:txXfrm>
        <a:off x="11309" y="13385"/>
        <a:ext cx="425796" cy="363496"/>
      </dsp:txXfrm>
    </dsp:sp>
    <dsp:sp modelId="{2C0097C4-C51F-4699-9076-62E83135C398}">
      <dsp:nvSpPr>
        <dsp:cNvPr id="0" name=""/>
        <dsp:cNvSpPr/>
      </dsp:nvSpPr>
      <dsp:spPr>
        <a:xfrm rot="5400000">
          <a:off x="151810" y="397843"/>
          <a:ext cx="144792" cy="173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b="1" kern="1200">
            <a:solidFill>
              <a:srgbClr val="FFFF00"/>
            </a:solidFill>
          </a:endParaRPr>
        </a:p>
      </dsp:txBody>
      <dsp:txXfrm rot="-5400000">
        <a:off x="172081" y="412322"/>
        <a:ext cx="104251" cy="101354"/>
      </dsp:txXfrm>
    </dsp:sp>
    <dsp:sp modelId="{B017896F-52D9-4DFC-BBAC-30A2D7F24BFF}">
      <dsp:nvSpPr>
        <dsp:cNvPr id="0" name=""/>
        <dsp:cNvSpPr/>
      </dsp:nvSpPr>
      <dsp:spPr>
        <a:xfrm>
          <a:off x="0" y="581248"/>
          <a:ext cx="448414" cy="38611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FF00"/>
              </a:solidFill>
            </a:rPr>
            <a:t>D</a:t>
          </a:r>
          <a:endParaRPr lang="th-TH" sz="2800" b="1" kern="1200" dirty="0">
            <a:solidFill>
              <a:srgbClr val="FFFF00"/>
            </a:solidFill>
          </a:endParaRPr>
        </a:p>
      </dsp:txBody>
      <dsp:txXfrm>
        <a:off x="11309" y="592557"/>
        <a:ext cx="425796" cy="363496"/>
      </dsp:txXfrm>
    </dsp:sp>
    <dsp:sp modelId="{69247DFB-EE85-49CF-A72A-4C134B4C98E4}">
      <dsp:nvSpPr>
        <dsp:cNvPr id="0" name=""/>
        <dsp:cNvSpPr/>
      </dsp:nvSpPr>
      <dsp:spPr>
        <a:xfrm rot="5400000">
          <a:off x="151810" y="977015"/>
          <a:ext cx="144792" cy="173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b="1" kern="1200">
            <a:solidFill>
              <a:srgbClr val="FFFF00"/>
            </a:solidFill>
          </a:endParaRPr>
        </a:p>
      </dsp:txBody>
      <dsp:txXfrm rot="-5400000">
        <a:off x="172081" y="991494"/>
        <a:ext cx="104251" cy="101354"/>
      </dsp:txXfrm>
    </dsp:sp>
    <dsp:sp modelId="{978184D1-5050-4A42-9FCC-C75C697B0059}">
      <dsp:nvSpPr>
        <dsp:cNvPr id="0" name=""/>
        <dsp:cNvSpPr/>
      </dsp:nvSpPr>
      <dsp:spPr>
        <a:xfrm>
          <a:off x="0" y="1160419"/>
          <a:ext cx="448414" cy="386114"/>
        </a:xfrm>
        <a:prstGeom prst="roundRect">
          <a:avLst>
            <a:gd name="adj" fmla="val 10000"/>
          </a:avLst>
        </a:prstGeom>
        <a:solidFill>
          <a:srgbClr val="FF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FF00"/>
              </a:solidFill>
            </a:rPr>
            <a:t>C</a:t>
          </a:r>
          <a:endParaRPr lang="th-TH" sz="2800" b="1" kern="1200" dirty="0">
            <a:solidFill>
              <a:srgbClr val="FFFF00"/>
            </a:solidFill>
          </a:endParaRPr>
        </a:p>
      </dsp:txBody>
      <dsp:txXfrm>
        <a:off x="11309" y="1171728"/>
        <a:ext cx="425796" cy="363496"/>
      </dsp:txXfrm>
    </dsp:sp>
    <dsp:sp modelId="{43FAE3F3-96D8-49CA-AD69-C4F001719EBF}">
      <dsp:nvSpPr>
        <dsp:cNvPr id="0" name=""/>
        <dsp:cNvSpPr/>
      </dsp:nvSpPr>
      <dsp:spPr>
        <a:xfrm rot="5400000">
          <a:off x="151810" y="1556186"/>
          <a:ext cx="144792" cy="173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b="1" kern="1200">
            <a:solidFill>
              <a:srgbClr val="FFFF00"/>
            </a:solidFill>
          </a:endParaRPr>
        </a:p>
      </dsp:txBody>
      <dsp:txXfrm rot="-5400000">
        <a:off x="172081" y="1570665"/>
        <a:ext cx="104251" cy="101354"/>
      </dsp:txXfrm>
    </dsp:sp>
    <dsp:sp modelId="{4B0640ED-E524-41E3-9BF3-2198351FC404}">
      <dsp:nvSpPr>
        <dsp:cNvPr id="0" name=""/>
        <dsp:cNvSpPr/>
      </dsp:nvSpPr>
      <dsp:spPr>
        <a:xfrm>
          <a:off x="0" y="1739590"/>
          <a:ext cx="448414" cy="386114"/>
        </a:xfrm>
        <a:prstGeom prst="roundRect">
          <a:avLst>
            <a:gd name="adj" fmla="val 10000"/>
          </a:avLst>
        </a:prstGeom>
        <a:solidFill>
          <a:srgbClr val="9966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FF00"/>
              </a:solidFill>
            </a:rPr>
            <a:t>A</a:t>
          </a:r>
          <a:endParaRPr lang="th-TH" sz="2800" b="1" kern="1200" dirty="0">
            <a:solidFill>
              <a:srgbClr val="FFFF00"/>
            </a:solidFill>
          </a:endParaRPr>
        </a:p>
      </dsp:txBody>
      <dsp:txXfrm>
        <a:off x="11309" y="1750899"/>
        <a:ext cx="425796" cy="363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B4B3D-199C-4F16-A71D-551608A690F3}" type="datetimeFigureOut">
              <a:rPr lang="th-TH" smtClean="0"/>
              <a:pPr/>
              <a:t>30/03/60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891C8-0A56-4D01-B84E-35A250C8317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4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53FD7D-4D26-4F36-9A3B-BC6F3303652B}" type="slidenum"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62</a:t>
            </a:fld>
            <a:endParaRPr 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12224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944-BDFB-4D7C-934D-1D1FDCC6B650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9834-F8B9-47B9-B0D6-63C66FCDF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5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944-BDFB-4D7C-934D-1D1FDCC6B650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9834-F8B9-47B9-B0D6-63C66FCDF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6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944-BDFB-4D7C-934D-1D1FDCC6B650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9834-F8B9-47B9-B0D6-63C66FCDF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21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-395288"/>
            <a:ext cx="4978400" cy="5749926"/>
            <a:chOff x="1313" y="-249"/>
            <a:chExt cx="3136" cy="3622"/>
          </a:xfrm>
        </p:grpSpPr>
        <p:sp>
          <p:nvSpPr>
            <p:cNvPr id="5" name="Arc 3"/>
            <p:cNvSpPr>
              <a:spLocks/>
            </p:cNvSpPr>
            <p:nvPr/>
          </p:nvSpPr>
          <p:spPr bwMode="ltGray">
            <a:xfrm rot="18900000">
              <a:off x="1313" y="-249"/>
              <a:ext cx="3136" cy="3135"/>
            </a:xfrm>
            <a:custGeom>
              <a:avLst/>
              <a:gdLst>
                <a:gd name="G0" fmla="+- 7 0 0"/>
                <a:gd name="G1" fmla="+- 21600 0 0"/>
                <a:gd name="G2" fmla="+- 21600 0 0"/>
                <a:gd name="T0" fmla="*/ 0 w 21607"/>
                <a:gd name="T1" fmla="*/ 0 h 21600"/>
                <a:gd name="T2" fmla="*/ 21607 w 21607"/>
                <a:gd name="T3" fmla="*/ 21593 h 21600"/>
                <a:gd name="T4" fmla="*/ 7 w 216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7" h="21600" fill="none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</a:path>
                <a:path w="21607" h="21600" stroke="0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  <a:lnTo>
                    <a:pt x="7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ltGray">
            <a:xfrm rot="18900000">
              <a:off x="1349" y="-162"/>
              <a:ext cx="3037" cy="3056"/>
            </a:xfrm>
            <a:custGeom>
              <a:avLst/>
              <a:gdLst>
                <a:gd name="G0" fmla="+- 0 0 0"/>
                <a:gd name="G1" fmla="+- 21053 0 0"/>
                <a:gd name="G2" fmla="+- 21600 0 0"/>
                <a:gd name="T0" fmla="*/ 4831 w 20922"/>
                <a:gd name="T1" fmla="*/ 0 h 21053"/>
                <a:gd name="T2" fmla="*/ 20922 w 20922"/>
                <a:gd name="T3" fmla="*/ 15685 h 21053"/>
                <a:gd name="T4" fmla="*/ 0 w 20922"/>
                <a:gd name="T5" fmla="*/ 21053 h 2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2" h="21053" fill="none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</a:path>
                <a:path w="20922" h="21053" stroke="0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  <a:lnTo>
                    <a:pt x="0" y="21053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ltGray">
            <a:xfrm rot="18900000">
              <a:off x="1474" y="162"/>
              <a:ext cx="2752" cy="2792"/>
            </a:xfrm>
            <a:custGeom>
              <a:avLst/>
              <a:gdLst>
                <a:gd name="G0" fmla="+- 0 0 0"/>
                <a:gd name="G1" fmla="+- 19239 0 0"/>
                <a:gd name="G2" fmla="+- 21600 0 0"/>
                <a:gd name="T0" fmla="*/ 9819 w 18966"/>
                <a:gd name="T1" fmla="*/ 0 h 19239"/>
                <a:gd name="T2" fmla="*/ 18966 w 18966"/>
                <a:gd name="T3" fmla="*/ 8902 h 19239"/>
                <a:gd name="T4" fmla="*/ 0 w 18966"/>
                <a:gd name="T5" fmla="*/ 19239 h 19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66" h="19239" fill="none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</a:path>
                <a:path w="18966" h="19239" stroke="0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  <a:lnTo>
                    <a:pt x="0" y="19239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ltGray">
            <a:xfrm rot="18900000">
              <a:off x="1678" y="510"/>
              <a:ext cx="2432" cy="2498"/>
            </a:xfrm>
            <a:custGeom>
              <a:avLst/>
              <a:gdLst>
                <a:gd name="G0" fmla="+- 0 0 0"/>
                <a:gd name="G1" fmla="+- 17212 0 0"/>
                <a:gd name="G2" fmla="+- 21600 0 0"/>
                <a:gd name="T0" fmla="*/ 13050 w 16754"/>
                <a:gd name="T1" fmla="*/ 0 h 17212"/>
                <a:gd name="T2" fmla="*/ 16754 w 16754"/>
                <a:gd name="T3" fmla="*/ 3579 h 17212"/>
                <a:gd name="T4" fmla="*/ 0 w 16754"/>
                <a:gd name="T5" fmla="*/ 17212 h 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2" fill="none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</a:path>
                <a:path w="16754" h="17212" stroke="0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  <a:lnTo>
                    <a:pt x="0" y="1721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9" name="Arc 7"/>
            <p:cNvSpPr>
              <a:spLocks/>
            </p:cNvSpPr>
            <p:nvPr/>
          </p:nvSpPr>
          <p:spPr bwMode="ltGray">
            <a:xfrm rot="18900000">
              <a:off x="1446" y="57"/>
              <a:ext cx="2900" cy="29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10" name="Arc 8"/>
            <p:cNvSpPr>
              <a:spLocks/>
            </p:cNvSpPr>
            <p:nvPr/>
          </p:nvSpPr>
          <p:spPr bwMode="ltGray">
            <a:xfrm rot="18900000">
              <a:off x="1478" y="137"/>
              <a:ext cx="2809" cy="2826"/>
            </a:xfrm>
            <a:custGeom>
              <a:avLst/>
              <a:gdLst>
                <a:gd name="G0" fmla="+- 0 0 0"/>
                <a:gd name="G1" fmla="+- 21052 0 0"/>
                <a:gd name="G2" fmla="+- 21600 0 0"/>
                <a:gd name="T0" fmla="*/ 4833 w 20924"/>
                <a:gd name="T1" fmla="*/ 0 h 21052"/>
                <a:gd name="T2" fmla="*/ 20924 w 20924"/>
                <a:gd name="T3" fmla="*/ 15689 h 21052"/>
                <a:gd name="T4" fmla="*/ 0 w 20924"/>
                <a:gd name="T5" fmla="*/ 21052 h 2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4" h="21052" fill="none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</a:path>
                <a:path w="20924" h="21052" stroke="0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  <a:lnTo>
                    <a:pt x="0" y="21052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11" name="Arc 9"/>
            <p:cNvSpPr>
              <a:spLocks/>
            </p:cNvSpPr>
            <p:nvPr/>
          </p:nvSpPr>
          <p:spPr bwMode="ltGray">
            <a:xfrm rot="18900000">
              <a:off x="1608" y="427"/>
              <a:ext cx="2547" cy="2583"/>
            </a:xfrm>
            <a:custGeom>
              <a:avLst/>
              <a:gdLst>
                <a:gd name="G0" fmla="+- 0 0 0"/>
                <a:gd name="G1" fmla="+- 19237 0 0"/>
                <a:gd name="G2" fmla="+- 21600 0 0"/>
                <a:gd name="T0" fmla="*/ 9823 w 18970"/>
                <a:gd name="T1" fmla="*/ 0 h 19237"/>
                <a:gd name="T2" fmla="*/ 18970 w 18970"/>
                <a:gd name="T3" fmla="*/ 8907 h 19237"/>
                <a:gd name="T4" fmla="*/ 0 w 18970"/>
                <a:gd name="T5" fmla="*/ 19237 h 19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70" h="19237" fill="none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</a:path>
                <a:path w="18970" h="19237" stroke="0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  <a:lnTo>
                    <a:pt x="0" y="19237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ltGray">
            <a:xfrm rot="18900000">
              <a:off x="1783" y="749"/>
              <a:ext cx="2249" cy="2311"/>
            </a:xfrm>
            <a:custGeom>
              <a:avLst/>
              <a:gdLst>
                <a:gd name="G0" fmla="+- 0 0 0"/>
                <a:gd name="G1" fmla="+- 17213 0 0"/>
                <a:gd name="G2" fmla="+- 21600 0 0"/>
                <a:gd name="T0" fmla="*/ 13049 w 16754"/>
                <a:gd name="T1" fmla="*/ 0 h 17213"/>
                <a:gd name="T2" fmla="*/ 16754 w 16754"/>
                <a:gd name="T3" fmla="*/ 3580 h 17213"/>
                <a:gd name="T4" fmla="*/ 0 w 16754"/>
                <a:gd name="T5" fmla="*/ 17213 h 17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3" fill="none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</a:path>
                <a:path w="16754" h="17213" stroke="0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  <a:lnTo>
                    <a:pt x="0" y="1721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13" name="Arc 11"/>
            <p:cNvSpPr>
              <a:spLocks/>
            </p:cNvSpPr>
            <p:nvPr/>
          </p:nvSpPr>
          <p:spPr bwMode="ltGray">
            <a:xfrm rot="18900000">
              <a:off x="2239" y="2089"/>
              <a:ext cx="1284" cy="12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770313"/>
            <a:ext cx="7772400" cy="114300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6963"/>
            <a:ext cx="6400800" cy="1752600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498475" y="9525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525"/>
            <a:ext cx="2895600" cy="457200"/>
          </a:xfrm>
        </p:spPr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27825" y="9525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72E42C62-BFD9-404E-8FE7-26ECB865F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34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82769-3C78-47E5-B256-5DC08BFDAECC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59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139BD-4CFE-40E4-A398-98365BD7CBA3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238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25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49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DF58E-D821-4823-9D99-E5B5B8A03213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76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D1DC7-3031-4E48-B7E2-0D3FB2AA41B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62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C3F02-26EB-41FF-8E51-3149F68B2F00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42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FFACB-A00A-4DEA-8FBE-E27B3F12B8FF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43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85E7E-D070-4C46-9AFC-E9605577379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88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944-BDFB-4D7C-934D-1D1FDCC6B650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9834-F8B9-47B9-B0D6-63C66FCDF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71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71827-00F0-4F95-9511-E59D0BFB1AB6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097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4EBA2-4ABC-48AD-B804-7EFFE0A58261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31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1838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2538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D6EA-CB36-4EC3-8049-91B96CF5943C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07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400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000000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000000"/>
                </a:solidFill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>
                <a:solidFill>
                  <a:srgbClr val="000000"/>
                </a:solidFill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000000"/>
                </a:solidFill>
              </a:endParaRPr>
            </a:p>
          </p:txBody>
        </p:sp>
      </p:grpSp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61DFFC06-D2B4-4754-A031-128DD84620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12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258F-6154-4B17-A42F-60772D6454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31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5C3D6-2E7D-4370-B243-D6D9AFB714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57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C8BFB-4046-4508-BE73-DDBA35AB89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8287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751AC-3548-4230-B61A-C89696B04F5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310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87552-7EA5-450A-B9AE-AC545B3C00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9858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6F1C4-A33A-4E05-A290-D0E906EEEF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3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944-BDFB-4D7C-934D-1D1FDCC6B650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9834-F8B9-47B9-B0D6-63C66FCDF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66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84FD3-016C-4699-BF52-95B7F07E68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33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6D2AD-FAF9-454F-A342-6419DD6668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141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536F3-326D-405E-AA7B-97805C0831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16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A3F0D-463E-4E29-98F0-9C431824DE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58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CA5C2-A0DF-4F78-8AF1-FE188FEEB1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0593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66C0F-442B-4A40-AA4F-3728771101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3120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82296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56063"/>
            <a:ext cx="82296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88A72-A14A-4777-A7C3-6A70BA9230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382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56063"/>
            <a:ext cx="82296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B9AC1-38D3-45E7-94F9-91BD803E2D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49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2707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7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944-BDFB-4D7C-934D-1D1FDCC6B650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9834-F8B9-47B9-B0D6-63C66FCDF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51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640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5061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747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1218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8039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223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890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7989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59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ACB60-FABD-4236-95D0-3E16F72720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7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944-BDFB-4D7C-934D-1D1FDCC6B650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9834-F8B9-47B9-B0D6-63C66FCDF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964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5157E-FC8E-4B73-84C0-812BF1A873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278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1B94-1ECB-41B3-ABCE-06B331154E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2063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E69E-979F-4A9F-9F19-07C8F8459B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541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CDE04-EED0-4F32-ACDD-85F48F877A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963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AABD-EB95-4BB5-8F12-D0A29D3B04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025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35F5D-34CD-4AC3-B1DB-D7C8A919C2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395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3C82F-2707-4001-BDEF-80C67E6EE9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653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AB78D-7A91-43CC-8C8F-33E2E57A3D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41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6DAF3-C612-4A27-A733-B35754ACB2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0074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93B3E-9198-406E-AE15-C13E70DA86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1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944-BDFB-4D7C-934D-1D1FDCC6B650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9834-F8B9-47B9-B0D6-63C66FCDF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306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A6197-2F89-4E52-B96F-A030B44CB6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3545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A01A5-D287-4F7C-9D1E-4E8D0ED207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5851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ชื่อเรื่องและไดอะแกรมหรือแผนผังองค์ก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 SmartArt 2"/>
          <p:cNvSpPr>
            <a:spLocks noGrp="1"/>
          </p:cNvSpPr>
          <p:nvPr>
            <p:ph type="dgm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CD57C-AAF3-427E-8750-33455384B4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55019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C19E07-1A4A-43E7-9178-A323F41487D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C3E3EE-4B78-4F13-ACEB-05A221DC5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032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/>
                </a:solidFill>
              </a:rPr>
              <a:pPr/>
              <a:t>3/30/2017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662438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white"/>
                </a:solidFill>
              </a:rPr>
              <a:pPr/>
              <a:t>3/30/2017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52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white"/>
                </a:solidFill>
              </a:rPr>
              <a:pPr/>
              <a:t>3/30/2017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13828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/>
                </a:solidFill>
              </a:rPr>
              <a:pPr/>
              <a:t>3/30/2017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562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white"/>
                </a:solidFill>
              </a:rPr>
              <a:pPr/>
              <a:t>3/30/2017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4174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/>
                </a:solidFill>
              </a:rPr>
              <a:pPr/>
              <a:t>3/30/2017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6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944-BDFB-4D7C-934D-1D1FDCC6B650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9834-F8B9-47B9-B0D6-63C66FCDF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7710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/>
                </a:solidFill>
              </a:rPr>
              <a:pPr/>
              <a:t>3/30/2017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22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C19E07-1A4A-43E7-9178-A323F41487D8}" type="datetimeFigureOut">
              <a:rPr lang="en-US" smtClean="0">
                <a:solidFill>
                  <a:prstClr val="white"/>
                </a:solidFill>
              </a:rPr>
              <a:pPr/>
              <a:t>3/30/2017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C3E3EE-4B78-4F13-ACEB-05A221DC51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83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/>
                </a:solidFill>
              </a:rPr>
              <a:pPr/>
              <a:t>3/30/2017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015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9E07-1A4A-43E7-9178-A323F41487D8}" type="datetimeFigureOut">
              <a:rPr lang="en-US" smtClean="0">
                <a:solidFill>
                  <a:prstClr val="black"/>
                </a:solidFill>
              </a:rPr>
              <a:pPr/>
              <a:t>3/30/2017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3EE-4B78-4F13-ACEB-05A221DC51D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2532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0F5F5-46AC-422D-88AC-E02DE19F88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33190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FA8759-BEA0-4015-AC17-AD5ACDCEDC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763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0FC56-2934-4C4F-9F15-4E21BC9477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959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E23EA-F70F-41D8-AE2B-B6CF1B120C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777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67934-9AC4-4506-B752-1666A3F20B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17015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9C10F-6510-4A6D-AD3E-4C547ED56F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95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944-BDFB-4D7C-934D-1D1FDCC6B650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9834-F8B9-47B9-B0D6-63C66FCDF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779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EDB9B-6BAF-48B9-A6E5-40041C4B87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2092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62A4-B19C-47F0-B14D-D2C3E273DA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9150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C0CC3-B2CA-498F-901D-50112A0C9A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0081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1D25B-2BCD-485B-9686-F2068E618F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84482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2816FC-25DB-4B5B-B34B-254FF5C108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5554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ชื่อเรื่องและไดอะแกรมหรือแผนผังองค์ก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36A34-E2A4-4E98-9926-5C63EEAEAA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2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944-BDFB-4D7C-934D-1D1FDCC6B650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9834-F8B9-47B9-B0D6-63C66FCDF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8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B5944-BDFB-4D7C-934D-1D1FDCC6B650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A9834-F8B9-47B9-B0D6-63C66FCDFD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2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41288" y="249238"/>
            <a:ext cx="1131887" cy="6345237"/>
            <a:chOff x="89" y="157"/>
            <a:chExt cx="713" cy="3997"/>
          </a:xfrm>
        </p:grpSpPr>
        <p:sp>
          <p:nvSpPr>
            <p:cNvPr id="3075" name="Arc 3"/>
            <p:cNvSpPr>
              <a:spLocks/>
            </p:cNvSpPr>
            <p:nvPr/>
          </p:nvSpPr>
          <p:spPr bwMode="ltGray">
            <a:xfrm rot="2700000">
              <a:off x="347" y="15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ltGray">
            <a:xfrm rot="2700000">
              <a:off x="341" y="16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ltGray">
            <a:xfrm rot="2700000">
              <a:off x="339" y="18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78" name="Arc 6"/>
            <p:cNvSpPr>
              <a:spLocks/>
            </p:cNvSpPr>
            <p:nvPr/>
          </p:nvSpPr>
          <p:spPr bwMode="ltGray">
            <a:xfrm rot="2700000">
              <a:off x="334" y="20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79" name="Arc 7"/>
            <p:cNvSpPr>
              <a:spLocks/>
            </p:cNvSpPr>
            <p:nvPr/>
          </p:nvSpPr>
          <p:spPr bwMode="ltGray">
            <a:xfrm rot="2700000">
              <a:off x="294" y="27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80" name="Arc 8"/>
            <p:cNvSpPr>
              <a:spLocks/>
            </p:cNvSpPr>
            <p:nvPr/>
          </p:nvSpPr>
          <p:spPr bwMode="ltGray">
            <a:xfrm rot="2700000">
              <a:off x="347" y="939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81" name="Arc 9"/>
            <p:cNvSpPr>
              <a:spLocks/>
            </p:cNvSpPr>
            <p:nvPr/>
          </p:nvSpPr>
          <p:spPr bwMode="ltGray">
            <a:xfrm rot="2700000">
              <a:off x="341" y="945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82" name="Arc 10"/>
            <p:cNvSpPr>
              <a:spLocks/>
            </p:cNvSpPr>
            <p:nvPr/>
          </p:nvSpPr>
          <p:spPr bwMode="ltGray">
            <a:xfrm rot="2700000">
              <a:off x="339" y="970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83" name="Arc 11"/>
            <p:cNvSpPr>
              <a:spLocks/>
            </p:cNvSpPr>
            <p:nvPr/>
          </p:nvSpPr>
          <p:spPr bwMode="ltGray">
            <a:xfrm rot="2700000">
              <a:off x="334" y="988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84" name="Arc 12"/>
            <p:cNvSpPr>
              <a:spLocks/>
            </p:cNvSpPr>
            <p:nvPr/>
          </p:nvSpPr>
          <p:spPr bwMode="ltGray">
            <a:xfrm rot="2700000">
              <a:off x="293" y="1056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85" name="Arc 13"/>
            <p:cNvSpPr>
              <a:spLocks/>
            </p:cNvSpPr>
            <p:nvPr/>
          </p:nvSpPr>
          <p:spPr bwMode="ltGray">
            <a:xfrm rot="2700000">
              <a:off x="347" y="172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86" name="Arc 14"/>
            <p:cNvSpPr>
              <a:spLocks/>
            </p:cNvSpPr>
            <p:nvPr/>
          </p:nvSpPr>
          <p:spPr bwMode="ltGray">
            <a:xfrm rot="2700000">
              <a:off x="347" y="2518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87" name="Arc 15"/>
            <p:cNvSpPr>
              <a:spLocks/>
            </p:cNvSpPr>
            <p:nvPr/>
          </p:nvSpPr>
          <p:spPr bwMode="ltGray">
            <a:xfrm rot="2700000">
              <a:off x="341" y="2524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88" name="Arc 16"/>
            <p:cNvSpPr>
              <a:spLocks/>
            </p:cNvSpPr>
            <p:nvPr/>
          </p:nvSpPr>
          <p:spPr bwMode="ltGray">
            <a:xfrm rot="2700000">
              <a:off x="339" y="2549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89" name="Arc 17"/>
            <p:cNvSpPr>
              <a:spLocks/>
            </p:cNvSpPr>
            <p:nvPr/>
          </p:nvSpPr>
          <p:spPr bwMode="ltGray">
            <a:xfrm rot="2700000">
              <a:off x="334" y="2567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90" name="Arc 18"/>
            <p:cNvSpPr>
              <a:spLocks/>
            </p:cNvSpPr>
            <p:nvPr/>
          </p:nvSpPr>
          <p:spPr bwMode="ltGray">
            <a:xfrm rot="2700000">
              <a:off x="293" y="2632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91" name="Arc 19"/>
            <p:cNvSpPr>
              <a:spLocks/>
            </p:cNvSpPr>
            <p:nvPr/>
          </p:nvSpPr>
          <p:spPr bwMode="ltGray">
            <a:xfrm rot="2700000">
              <a:off x="347" y="3303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92" name="Arc 20"/>
            <p:cNvSpPr>
              <a:spLocks/>
            </p:cNvSpPr>
            <p:nvPr/>
          </p:nvSpPr>
          <p:spPr bwMode="ltGray">
            <a:xfrm rot="18900000">
              <a:off x="89" y="55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93" name="Arc 21"/>
            <p:cNvSpPr>
              <a:spLocks/>
            </p:cNvSpPr>
            <p:nvPr/>
          </p:nvSpPr>
          <p:spPr bwMode="ltGray">
            <a:xfrm rot="18900000">
              <a:off x="98" y="56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94" name="Arc 22"/>
            <p:cNvSpPr>
              <a:spLocks/>
            </p:cNvSpPr>
            <p:nvPr/>
          </p:nvSpPr>
          <p:spPr bwMode="ltGray">
            <a:xfrm rot="18900000">
              <a:off x="139" y="58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95" name="Arc 23"/>
            <p:cNvSpPr>
              <a:spLocks/>
            </p:cNvSpPr>
            <p:nvPr/>
          </p:nvSpPr>
          <p:spPr bwMode="ltGray">
            <a:xfrm rot="18900000">
              <a:off x="197" y="60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96" name="Arc 24"/>
            <p:cNvSpPr>
              <a:spLocks/>
            </p:cNvSpPr>
            <p:nvPr/>
          </p:nvSpPr>
          <p:spPr bwMode="ltGray">
            <a:xfrm rot="18900000">
              <a:off x="389" y="67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97" name="Arc 25"/>
            <p:cNvSpPr>
              <a:spLocks/>
            </p:cNvSpPr>
            <p:nvPr/>
          </p:nvSpPr>
          <p:spPr bwMode="ltGray">
            <a:xfrm rot="18900000">
              <a:off x="95" y="1335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98" name="Arc 26"/>
            <p:cNvSpPr>
              <a:spLocks/>
            </p:cNvSpPr>
            <p:nvPr/>
          </p:nvSpPr>
          <p:spPr bwMode="ltGray">
            <a:xfrm rot="18900000">
              <a:off x="104" y="1342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099" name="Arc 27"/>
            <p:cNvSpPr>
              <a:spLocks/>
            </p:cNvSpPr>
            <p:nvPr/>
          </p:nvSpPr>
          <p:spPr bwMode="ltGray">
            <a:xfrm rot="18900000">
              <a:off x="145" y="1363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00" name="Arc 28"/>
            <p:cNvSpPr>
              <a:spLocks/>
            </p:cNvSpPr>
            <p:nvPr/>
          </p:nvSpPr>
          <p:spPr bwMode="ltGray">
            <a:xfrm rot="18900000">
              <a:off x="200" y="1384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01" name="Arc 29"/>
            <p:cNvSpPr>
              <a:spLocks/>
            </p:cNvSpPr>
            <p:nvPr/>
          </p:nvSpPr>
          <p:spPr bwMode="ltGray">
            <a:xfrm rot="18900000">
              <a:off x="389" y="1454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02" name="Arc 30"/>
            <p:cNvSpPr>
              <a:spLocks/>
            </p:cNvSpPr>
            <p:nvPr/>
          </p:nvSpPr>
          <p:spPr bwMode="ltGray">
            <a:xfrm rot="2700000">
              <a:off x="341" y="173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03" name="Arc 31"/>
            <p:cNvSpPr>
              <a:spLocks/>
            </p:cNvSpPr>
            <p:nvPr/>
          </p:nvSpPr>
          <p:spPr bwMode="ltGray">
            <a:xfrm rot="2700000">
              <a:off x="339" y="175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04" name="Arc 32"/>
            <p:cNvSpPr>
              <a:spLocks/>
            </p:cNvSpPr>
            <p:nvPr/>
          </p:nvSpPr>
          <p:spPr bwMode="ltGray">
            <a:xfrm rot="2700000">
              <a:off x="337" y="177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05" name="Arc 33"/>
            <p:cNvSpPr>
              <a:spLocks/>
            </p:cNvSpPr>
            <p:nvPr/>
          </p:nvSpPr>
          <p:spPr bwMode="ltGray">
            <a:xfrm rot="2700000">
              <a:off x="293" y="1844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06" name="Arc 34"/>
            <p:cNvSpPr>
              <a:spLocks/>
            </p:cNvSpPr>
            <p:nvPr/>
          </p:nvSpPr>
          <p:spPr bwMode="ltGray">
            <a:xfrm rot="18900000">
              <a:off x="98" y="212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07" name="Arc 35"/>
            <p:cNvSpPr>
              <a:spLocks/>
            </p:cNvSpPr>
            <p:nvPr/>
          </p:nvSpPr>
          <p:spPr bwMode="ltGray">
            <a:xfrm rot="18900000">
              <a:off x="113" y="213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08" name="Arc 36"/>
            <p:cNvSpPr>
              <a:spLocks/>
            </p:cNvSpPr>
            <p:nvPr/>
          </p:nvSpPr>
          <p:spPr bwMode="ltGray">
            <a:xfrm rot="18900000">
              <a:off x="148" y="215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09" name="Arc 37"/>
            <p:cNvSpPr>
              <a:spLocks/>
            </p:cNvSpPr>
            <p:nvPr/>
          </p:nvSpPr>
          <p:spPr bwMode="ltGray">
            <a:xfrm rot="18900000">
              <a:off x="203" y="217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10" name="Arc 38"/>
            <p:cNvSpPr>
              <a:spLocks/>
            </p:cNvSpPr>
            <p:nvPr/>
          </p:nvSpPr>
          <p:spPr bwMode="ltGray">
            <a:xfrm rot="18900000">
              <a:off x="392" y="224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11" name="Arc 39"/>
            <p:cNvSpPr>
              <a:spLocks/>
            </p:cNvSpPr>
            <p:nvPr/>
          </p:nvSpPr>
          <p:spPr bwMode="ltGray">
            <a:xfrm rot="18900000">
              <a:off x="95" y="2914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12" name="Arc 40"/>
            <p:cNvSpPr>
              <a:spLocks/>
            </p:cNvSpPr>
            <p:nvPr/>
          </p:nvSpPr>
          <p:spPr bwMode="ltGray">
            <a:xfrm rot="18900000">
              <a:off x="104" y="2921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13" name="Arc 41"/>
            <p:cNvSpPr>
              <a:spLocks/>
            </p:cNvSpPr>
            <p:nvPr/>
          </p:nvSpPr>
          <p:spPr bwMode="ltGray">
            <a:xfrm rot="18900000">
              <a:off x="145" y="2942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14" name="Arc 42"/>
            <p:cNvSpPr>
              <a:spLocks/>
            </p:cNvSpPr>
            <p:nvPr/>
          </p:nvSpPr>
          <p:spPr bwMode="ltGray">
            <a:xfrm rot="18900000">
              <a:off x="203" y="2963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15" name="Arc 43"/>
            <p:cNvSpPr>
              <a:spLocks/>
            </p:cNvSpPr>
            <p:nvPr/>
          </p:nvSpPr>
          <p:spPr bwMode="ltGray">
            <a:xfrm rot="18900000">
              <a:off x="389" y="3033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16" name="Arc 44"/>
            <p:cNvSpPr>
              <a:spLocks/>
            </p:cNvSpPr>
            <p:nvPr/>
          </p:nvSpPr>
          <p:spPr bwMode="ltGray">
            <a:xfrm rot="2700000">
              <a:off x="341" y="3309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17" name="Arc 45"/>
            <p:cNvSpPr>
              <a:spLocks/>
            </p:cNvSpPr>
            <p:nvPr/>
          </p:nvSpPr>
          <p:spPr bwMode="ltGray">
            <a:xfrm rot="2700000">
              <a:off x="339" y="3334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18" name="Arc 46"/>
            <p:cNvSpPr>
              <a:spLocks/>
            </p:cNvSpPr>
            <p:nvPr/>
          </p:nvSpPr>
          <p:spPr bwMode="ltGray">
            <a:xfrm rot="2700000">
              <a:off x="334" y="3352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19" name="Arc 47"/>
            <p:cNvSpPr>
              <a:spLocks/>
            </p:cNvSpPr>
            <p:nvPr/>
          </p:nvSpPr>
          <p:spPr bwMode="ltGray">
            <a:xfrm rot="2700000">
              <a:off x="293" y="342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20" name="Arc 48"/>
            <p:cNvSpPr>
              <a:spLocks/>
            </p:cNvSpPr>
            <p:nvPr/>
          </p:nvSpPr>
          <p:spPr bwMode="ltGray">
            <a:xfrm rot="18900000">
              <a:off x="95" y="3699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21" name="Arc 49"/>
            <p:cNvSpPr>
              <a:spLocks/>
            </p:cNvSpPr>
            <p:nvPr/>
          </p:nvSpPr>
          <p:spPr bwMode="ltGray">
            <a:xfrm rot="18900000">
              <a:off x="104" y="3706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22" name="Arc 50"/>
            <p:cNvSpPr>
              <a:spLocks/>
            </p:cNvSpPr>
            <p:nvPr/>
          </p:nvSpPr>
          <p:spPr bwMode="ltGray">
            <a:xfrm rot="18900000">
              <a:off x="145" y="3727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23" name="Arc 51"/>
            <p:cNvSpPr>
              <a:spLocks/>
            </p:cNvSpPr>
            <p:nvPr/>
          </p:nvSpPr>
          <p:spPr bwMode="ltGray">
            <a:xfrm rot="18900000">
              <a:off x="200" y="3748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  <p:sp>
          <p:nvSpPr>
            <p:cNvPr id="3124" name="Arc 52"/>
            <p:cNvSpPr>
              <a:spLocks/>
            </p:cNvSpPr>
            <p:nvPr/>
          </p:nvSpPr>
          <p:spPr bwMode="ltGray">
            <a:xfrm rot="18900000">
              <a:off x="389" y="3818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800">
                <a:solidFill>
                  <a:srgbClr val="FFFFCC"/>
                </a:solidFill>
              </a:endParaRPr>
            </a:p>
          </p:txBody>
        </p:sp>
      </p:grpSp>
      <p:sp>
        <p:nvSpPr>
          <p:cNvPr id="6147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1252538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8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27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25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128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6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129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99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6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9965C48-C545-4290-820F-EFEAE4E90CC0}" type="slidenum">
              <a:rPr lang="en-US">
                <a:solidFill>
                  <a:srgbClr val="FFFFCC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82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ngsana New" pitchFamily="18" charset="-34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ngsana New" pitchFamily="18" charset="-34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ngsana New" pitchFamily="18" charset="-34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ngsana New" pitchFamily="18" charset="-34"/>
          <a:cs typeface="Angsana New" pitchFamily="18" charset="-34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ngsana New" pitchFamily="18" charset="-34"/>
          <a:cs typeface="Angsana New" pitchFamily="18" charset="-34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ngsana New" pitchFamily="18" charset="-34"/>
          <a:cs typeface="Angsana New" pitchFamily="18" charset="-34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ngsana New" pitchFamily="18" charset="-34"/>
          <a:cs typeface="Angsana New" pitchFamily="18" charset="-34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ngsana New" pitchFamily="18" charset="-34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Monotype Sort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78B468-57D2-4A0E-83CD-356A6EBDEFD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>
                <a:solidFill>
                  <a:srgbClr val="000000"/>
                </a:solidFill>
              </a:endParaRPr>
            </a:p>
          </p:txBody>
        </p:sp>
        <p:sp>
          <p:nvSpPr>
            <p:cNvPr id="7988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000000"/>
                </a:solidFill>
              </a:endParaRPr>
            </a:p>
          </p:txBody>
        </p:sp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000000"/>
                </a:solidFill>
              </a:endParaRPr>
            </a:p>
          </p:txBody>
        </p:sp>
        <p:sp>
          <p:nvSpPr>
            <p:cNvPr id="7988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000000"/>
                </a:solidFill>
              </a:endParaRPr>
            </a:p>
          </p:txBody>
        </p:sp>
        <p:sp>
          <p:nvSpPr>
            <p:cNvPr id="7988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278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  <a:cs typeface="+mn-cs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19E07-1A4A-43E7-9178-A323F41487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3E3EE-4B78-4F13-ACEB-05A221DC51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65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คลิกเพื่อแก้ไขลักษณะต้นแบบชื่อเรื่อง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คลิกเพื่อแก้ไขลักษณะของข้อความต้นแบบ</a:t>
            </a:r>
            <a:endParaRPr lang="en-US" altLang="en-US" smtClean="0"/>
          </a:p>
          <a:p>
            <a:pPr lvl="1"/>
            <a:r>
              <a:rPr lang="th-TH" altLang="en-US" smtClean="0"/>
              <a:t>ระดับที่สอง</a:t>
            </a:r>
            <a:endParaRPr lang="en-US" altLang="en-US" smtClean="0"/>
          </a:p>
          <a:p>
            <a:pPr lvl="2"/>
            <a:r>
              <a:rPr lang="th-TH" altLang="en-US" smtClean="0"/>
              <a:t>ระดับที่สาม</a:t>
            </a:r>
            <a:endParaRPr lang="en-US" altLang="en-US" smtClean="0"/>
          </a:p>
          <a:p>
            <a:pPr lvl="3"/>
            <a:r>
              <a:rPr lang="th-TH" altLang="en-US" smtClean="0"/>
              <a:t>ระดับที่สี่</a:t>
            </a:r>
            <a:endParaRPr lang="en-US" altLang="en-US" smtClean="0"/>
          </a:p>
          <a:p>
            <a:pPr lvl="4"/>
            <a:r>
              <a:rPr lang="th-TH" altLang="en-US" smtClean="0"/>
              <a:t>ระดับที่ห้า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 b="0">
                <a:solidFill>
                  <a:schemeClr val="tx1"/>
                </a:solidFill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 b="0">
                <a:solidFill>
                  <a:schemeClr val="tx1"/>
                </a:solidFill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 b="0">
                <a:solidFill>
                  <a:schemeClr val="tx1"/>
                </a:solidFill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1D09AC-4B51-4FC3-8905-11310346A34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43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fld id="{09C19E07-1A4A-43E7-9178-A323F41487D8}" type="datetimeFigureOut">
              <a:rPr lang="en-US" smtClean="0">
                <a:solidFill>
                  <a:prstClr val="black"/>
                </a:solidFill>
              </a:rPr>
              <a:pPr/>
              <a:t>3/30/2017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fld id="{ECC3E3EE-4B78-4F13-ACEB-05A221DC51D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05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853113-4175-43AD-9DCE-6434563DFC4E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4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26" Type="http://schemas.microsoft.com/office/2007/relationships/diagramDrawing" Target="../diagrams/drawing6.xml"/><Relationship Id="rId39" Type="http://schemas.openxmlformats.org/officeDocument/2006/relationships/diagramQuickStyle" Target="../diagrams/quickStyle9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34" Type="http://schemas.openxmlformats.org/officeDocument/2006/relationships/diagramQuickStyle" Target="../diagrams/quickStyle8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5" Type="http://schemas.openxmlformats.org/officeDocument/2006/relationships/diagramColors" Target="../diagrams/colors6.xml"/><Relationship Id="rId33" Type="http://schemas.openxmlformats.org/officeDocument/2006/relationships/diagramLayout" Target="../diagrams/layout8.xml"/><Relationship Id="rId38" Type="http://schemas.openxmlformats.org/officeDocument/2006/relationships/diagramLayout" Target="../diagrams/layout9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29" Type="http://schemas.openxmlformats.org/officeDocument/2006/relationships/diagramQuickStyle" Target="../diagrams/quickStyle7.xml"/><Relationship Id="rId41" Type="http://schemas.microsoft.com/office/2007/relationships/diagramDrawing" Target="../diagrams/drawing9.xml"/><Relationship Id="rId1" Type="http://schemas.openxmlformats.org/officeDocument/2006/relationships/slideLayout" Target="../slideLayouts/slideLayout6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diagramQuickStyle" Target="../diagrams/quickStyle6.xml"/><Relationship Id="rId32" Type="http://schemas.openxmlformats.org/officeDocument/2006/relationships/diagramData" Target="../diagrams/data8.xml"/><Relationship Id="rId37" Type="http://schemas.openxmlformats.org/officeDocument/2006/relationships/diagramData" Target="../diagrams/data9.xml"/><Relationship Id="rId40" Type="http://schemas.openxmlformats.org/officeDocument/2006/relationships/diagramColors" Target="../diagrams/colors9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23" Type="http://schemas.openxmlformats.org/officeDocument/2006/relationships/diagramLayout" Target="../diagrams/layout6.xml"/><Relationship Id="rId28" Type="http://schemas.openxmlformats.org/officeDocument/2006/relationships/diagramLayout" Target="../diagrams/layout7.xml"/><Relationship Id="rId36" Type="http://schemas.microsoft.com/office/2007/relationships/diagramDrawing" Target="../diagrams/drawing8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31" Type="http://schemas.microsoft.com/office/2007/relationships/diagramDrawing" Target="../diagrams/drawing7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diagramData" Target="../diagrams/data6.xml"/><Relationship Id="rId27" Type="http://schemas.openxmlformats.org/officeDocument/2006/relationships/diagramData" Target="../diagrams/data7.xml"/><Relationship Id="rId30" Type="http://schemas.openxmlformats.org/officeDocument/2006/relationships/diagramColors" Target="../diagrams/colors7.xml"/><Relationship Id="rId35" Type="http://schemas.openxmlformats.org/officeDocument/2006/relationships/diagramColors" Target="../diagrams/colors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43204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8000" b="1" dirty="0" smtClean="0"/>
              <a:t>เทคนิคการบริหารหลักสูตร</a:t>
            </a:r>
            <a:br>
              <a:rPr lang="th-TH" sz="8000" b="1" dirty="0" smtClean="0"/>
            </a:br>
            <a:r>
              <a:rPr lang="th-TH" sz="8000" b="1" dirty="0" smtClean="0"/>
              <a:t>เพื่อมุ่งสู่ความเป็นเลิศ</a:t>
            </a:r>
            <a:endParaRPr lang="th-TH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48663" y="6111875"/>
            <a:ext cx="457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/>
            <a:fld id="{6ABBC1C7-7386-4105-A8D0-C12B08490BB0}" type="slidenum">
              <a:rPr lang="en-US" sz="1400">
                <a:solidFill>
                  <a:srgbClr val="000000"/>
                </a:solidFill>
                <a:cs typeface="KodchiangUPC" panose="02020603050405020304" pitchFamily="18" charset="-34"/>
              </a:rPr>
              <a:pPr algn="ctr"/>
              <a:t>10</a:t>
            </a:fld>
            <a:endParaRPr lang="th-TH" sz="140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750" y="1989138"/>
            <a:ext cx="7920038" cy="23082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6600" b="1">
                <a:solidFill>
                  <a:srgbClr val="000000"/>
                </a:solidFill>
                <a:latin typeface="EucrosiaUPC" pitchFamily="18" charset="-34"/>
                <a:cs typeface="Cordia New" pitchFamily="34" charset="-34"/>
              </a:rPr>
              <a:t>กรอบแนวคิด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6600" b="1">
                <a:solidFill>
                  <a:srgbClr val="000000"/>
                </a:solidFill>
                <a:latin typeface="EucrosiaUPC" pitchFamily="18" charset="-34"/>
                <a:cs typeface="Cordia New" pitchFamily="34" charset="-34"/>
              </a:rPr>
              <a:t>ในการพัฒนาตัวบ่งชี้รอบใหม่</a:t>
            </a:r>
            <a:endParaRPr lang="en-US" sz="6600" b="1">
              <a:solidFill>
                <a:srgbClr val="000000"/>
              </a:solidFill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6146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82" y="4297363"/>
            <a:ext cx="2664296" cy="224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7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496300" cy="58324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sz="2800" b="1" dirty="0" smtClean="0">
                <a:latin typeface="Angsana New" panose="02020603050405020304" pitchFamily="18" charset="-34"/>
              </a:rPr>
              <a:t> </a:t>
            </a:r>
            <a:endParaRPr lang="en-US" b="1" dirty="0" smtClean="0">
              <a:latin typeface="Angsana New" panose="02020603050405020304" pitchFamily="18" charset="-34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b="1" dirty="0" smtClean="0">
                <a:latin typeface="Angsana New" panose="02020603050405020304" pitchFamily="18" charset="-34"/>
              </a:rPr>
              <a:t> ระบบการประกันคุณภาพการศึกษาภายใน ระดับอุดมศึกษา พ.ศ. 2557</a:t>
            </a:r>
          </a:p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sz="2800" b="1" dirty="0" smtClean="0">
                <a:latin typeface="Angsana New" panose="02020603050405020304" pitchFamily="18" charset="-34"/>
              </a:rPr>
              <a:t>      หลักการ  </a:t>
            </a:r>
          </a:p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sz="2800" b="1" dirty="0" smtClean="0">
                <a:latin typeface="Angsana New" panose="02020603050405020304" pitchFamily="18" charset="-34"/>
              </a:rPr>
              <a:t>		1. ให้ </a:t>
            </a:r>
            <a:r>
              <a:rPr lang="th-TH" sz="2800" b="1" dirty="0" err="1" smtClean="0">
                <a:latin typeface="Angsana New" panose="02020603050405020304" pitchFamily="18" charset="-34"/>
              </a:rPr>
              <a:t>สกอ.</a:t>
            </a:r>
            <a:r>
              <a:rPr lang="th-TH" sz="2800" b="1" dirty="0" smtClean="0">
                <a:latin typeface="Angsana New" panose="02020603050405020304" pitchFamily="18" charset="-34"/>
              </a:rPr>
              <a:t> ดำเนินการติดตามตรวจสอบคุณภาพการศึกษาระดับหลักสูตร</a:t>
            </a:r>
            <a:r>
              <a:rPr lang="th-TH" sz="2800" b="1" u="sng" dirty="0" smtClean="0">
                <a:latin typeface="Angsana New" panose="02020603050405020304" pitchFamily="18" charset="-34"/>
              </a:rPr>
              <a:t>อย่างน้อยหนึ่งครั้งในทุกสามปี </a:t>
            </a:r>
            <a:r>
              <a:rPr lang="th-TH" sz="2800" b="1" dirty="0" smtClean="0">
                <a:latin typeface="Angsana New" panose="02020603050405020304" pitchFamily="18" charset="-34"/>
              </a:rPr>
              <a:t>ตามตัวบ่งชี้และเกณฑ์การประกันคุณภาพ โดยกลไกการตรวจเยี่ยมตาม</a:t>
            </a:r>
            <a:r>
              <a:rPr lang="th-TH" sz="2800" b="1" u="sng" dirty="0" smtClean="0">
                <a:latin typeface="Angsana New" panose="02020603050405020304" pitchFamily="18" charset="-34"/>
              </a:rPr>
              <a:t>ระบบ</a:t>
            </a:r>
            <a:r>
              <a:rPr lang="th-TH" sz="2800" b="1" u="sng" dirty="0" err="1" smtClean="0">
                <a:latin typeface="Angsana New" panose="02020603050405020304" pitchFamily="18" charset="-34"/>
              </a:rPr>
              <a:t>พิชญ</a:t>
            </a:r>
            <a:r>
              <a:rPr lang="th-TH" sz="2800" b="1" u="sng" dirty="0" smtClean="0">
                <a:latin typeface="Angsana New" panose="02020603050405020304" pitchFamily="18" charset="-34"/>
              </a:rPr>
              <a:t>พิจารณ์ (</a:t>
            </a:r>
            <a:r>
              <a:rPr lang="en-US" sz="2800" b="1" u="sng" dirty="0" smtClean="0">
                <a:latin typeface="Angsana New" panose="02020603050405020304" pitchFamily="18" charset="-34"/>
              </a:rPr>
              <a:t>Peer Review) </a:t>
            </a:r>
            <a:r>
              <a:rPr lang="th-TH" sz="2800" b="1" dirty="0" smtClean="0">
                <a:latin typeface="Angsana New" panose="02020603050405020304" pitchFamily="18" charset="-34"/>
              </a:rPr>
              <a:t>ส่วน</a:t>
            </a:r>
            <a:r>
              <a:rPr lang="th-TH" sz="2800" b="1" u="sng" dirty="0" smtClean="0">
                <a:latin typeface="Angsana New" panose="02020603050405020304" pitchFamily="18" charset="-34"/>
              </a:rPr>
              <a:t>ระดับคณะและสถาบันให้อยู่ในการกำกับดูแลของสภาสถาบัน</a:t>
            </a:r>
          </a:p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sz="2800" b="1" dirty="0" smtClean="0">
                <a:latin typeface="Angsana New" panose="02020603050405020304" pitchFamily="18" charset="-34"/>
              </a:rPr>
              <a:t>		2. ดำเนินการตามข้อ 1 กับหลักสูตรในสาขาวิชาที่มีประกาศ กรอบมาตรฐานคุณวุฒิระดับอุดมศึกษา ในช่วงระหว่างพ.ศ.2552 - 2555 จำนวน 11 สาขาวิชา</a:t>
            </a:r>
          </a:p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sz="2800" b="1" dirty="0" smtClean="0">
                <a:latin typeface="Angsana New" panose="02020603050405020304" pitchFamily="18" charset="-34"/>
              </a:rPr>
              <a:t>		3. ให้ </a:t>
            </a:r>
            <a:r>
              <a:rPr lang="th-TH" sz="2800" b="1" dirty="0" err="1" smtClean="0">
                <a:latin typeface="Angsana New" panose="02020603050405020304" pitchFamily="18" charset="-34"/>
              </a:rPr>
              <a:t>สกอ.</a:t>
            </a:r>
            <a:r>
              <a:rPr lang="th-TH" sz="2800" b="1" dirty="0" smtClean="0">
                <a:latin typeface="Angsana New" panose="02020603050405020304" pitchFamily="18" charset="-34"/>
              </a:rPr>
              <a:t> </a:t>
            </a:r>
            <a:r>
              <a:rPr lang="th-TH" sz="2800" b="1" u="sng" dirty="0" smtClean="0">
                <a:latin typeface="Angsana New" panose="02020603050405020304" pitchFamily="18" charset="-34"/>
              </a:rPr>
              <a:t>ใช้ผลการรับรองหลักสูตรที่สภาวิชาชีพมี</a:t>
            </a:r>
            <a:r>
              <a:rPr lang="th-TH" sz="2800" b="1" dirty="0" smtClean="0">
                <a:latin typeface="Angsana New" panose="02020603050405020304" pitchFamily="18" charset="-34"/>
              </a:rPr>
              <a:t>ระบบในการกำกับดูแลที่สอดคล้องกับระบบการประกันคุณภาพการศึกษาภายในระดับหลักสูตรของ </a:t>
            </a:r>
            <a:r>
              <a:rPr lang="th-TH" sz="2800" b="1" dirty="0" err="1" smtClean="0">
                <a:latin typeface="Angsana New" panose="02020603050405020304" pitchFamily="18" charset="-34"/>
              </a:rPr>
              <a:t>สกอ.</a:t>
            </a:r>
            <a:r>
              <a:rPr lang="th-TH" sz="2800" b="1" dirty="0" smtClean="0">
                <a:latin typeface="Angsana New" panose="02020603050405020304" pitchFamily="18" charset="-34"/>
              </a:rPr>
              <a:t> แทนผลการประกันคุณภาพการศึกษาภายใน</a:t>
            </a:r>
            <a:endParaRPr lang="en-US" dirty="0" smtClean="0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95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7429500" cy="487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thaiDist" eaLnBrk="1" hangingPunct="1">
              <a:buFont typeface="Wingdings" panose="05000000000000000000" pitchFamily="2" charset="2"/>
              <a:buNone/>
            </a:pPr>
            <a:r>
              <a:rPr lang="th-TH" sz="2800" b="1" dirty="0" smtClean="0">
                <a:latin typeface="Angsana New" panose="02020603050405020304" pitchFamily="18" charset="-34"/>
              </a:rPr>
              <a:t>	</a:t>
            </a:r>
            <a:r>
              <a:rPr lang="en-US" b="1" dirty="0" smtClean="0">
                <a:latin typeface="Angsana New" panose="02020603050405020304" pitchFamily="18" charset="-34"/>
              </a:rPr>
              <a:t>4. </a:t>
            </a:r>
            <a:r>
              <a:rPr lang="th-TH" b="1" dirty="0" smtClean="0">
                <a:latin typeface="Angsana New" panose="02020603050405020304" pitchFamily="18" charset="-34"/>
              </a:rPr>
              <a:t> หลักสูตรใดที่ได้รับ</a:t>
            </a:r>
            <a:r>
              <a:rPr lang="th-TH" b="1" u="sng" dirty="0" smtClean="0">
                <a:latin typeface="Angsana New" panose="02020603050405020304" pitchFamily="18" charset="-34"/>
              </a:rPr>
              <a:t>การประเมินและได้รับการรับรองจากหน่วยงานประเมินระดับนานาชาติ</a:t>
            </a:r>
            <a:r>
              <a:rPr lang="th-TH" b="1" dirty="0" smtClean="0">
                <a:latin typeface="Angsana New" panose="02020603050405020304" pitchFamily="18" charset="-34"/>
              </a:rPr>
              <a:t>  เช่น ผลการประเมินหลักสูตรของ </a:t>
            </a:r>
            <a:r>
              <a:rPr lang="en-US" b="1" dirty="0" smtClean="0">
                <a:latin typeface="Angsana New" panose="02020603050405020304" pitchFamily="18" charset="-34"/>
              </a:rPr>
              <a:t>AUN QA</a:t>
            </a:r>
            <a:r>
              <a:rPr lang="th-TH" b="1" dirty="0" smtClean="0">
                <a:latin typeface="Angsana New" panose="02020603050405020304" pitchFamily="18" charset="-34"/>
              </a:rPr>
              <a:t>  ผลการประเมินหลักสูตรวิชาชีพที่ได้รับการรับรองจากองค์การวิชาชีพระดับนานาชาติ เช่น </a:t>
            </a:r>
            <a:r>
              <a:rPr lang="en-US" b="1" dirty="0" smtClean="0">
                <a:latin typeface="Angsana New" panose="02020603050405020304" pitchFamily="18" charset="-34"/>
              </a:rPr>
              <a:t>AACSB</a:t>
            </a:r>
            <a:r>
              <a:rPr lang="th-TH" b="1" dirty="0" smtClean="0">
                <a:latin typeface="Angsana New" panose="02020603050405020304" pitchFamily="18" charset="-34"/>
              </a:rPr>
              <a:t> (สำหรับหลักสูตรทางด้านบริหารธุรกิจ) </a:t>
            </a:r>
            <a:r>
              <a:rPr lang="en-US" b="1" dirty="0" smtClean="0">
                <a:latin typeface="Angsana New" panose="02020603050405020304" pitchFamily="18" charset="-34"/>
              </a:rPr>
              <a:t>ABET</a:t>
            </a:r>
            <a:r>
              <a:rPr lang="th-TH" b="1" dirty="0" smtClean="0">
                <a:latin typeface="Angsana New" panose="02020603050405020304" pitchFamily="18" charset="-34"/>
              </a:rPr>
              <a:t> (สำหรับหลักสูตรทางด้านวิศวกรรมศาสตร์) ให้ ม/ส จัดทำรายงานเฉพาะข้อมูลพื้นฐานผ่านระบบ </a:t>
            </a:r>
            <a:r>
              <a:rPr lang="en-US" b="1" dirty="0" smtClean="0">
                <a:latin typeface="Angsana New" panose="02020603050405020304" pitchFamily="18" charset="-34"/>
              </a:rPr>
              <a:t>CHE QA Online </a:t>
            </a:r>
            <a:endParaRPr lang="th-TH" b="1" dirty="0" smtClean="0">
              <a:latin typeface="Angsana New" panose="02020603050405020304" pitchFamily="18" charset="-34"/>
            </a:endParaRPr>
          </a:p>
          <a:p>
            <a:pPr marL="0" indent="0" algn="thaiDist" eaLnBrk="1" hangingPunct="1">
              <a:buFont typeface="Wingdings" panose="05000000000000000000" pitchFamily="2" charset="2"/>
              <a:buNone/>
            </a:pPr>
            <a:r>
              <a:rPr lang="th-TH" b="1" dirty="0" smtClean="0">
                <a:latin typeface="Angsana New" panose="02020603050405020304" pitchFamily="18" charset="-34"/>
              </a:rPr>
              <a:t>	ในกรณีนี้จะเป็นไปตามที่ </a:t>
            </a:r>
            <a:r>
              <a:rPr lang="th-TH" b="1" dirty="0" err="1" smtClean="0">
                <a:latin typeface="Angsana New" panose="02020603050405020304" pitchFamily="18" charset="-34"/>
              </a:rPr>
              <a:t>กกอ.</a:t>
            </a:r>
            <a:r>
              <a:rPr lang="th-TH" b="1" dirty="0" smtClean="0">
                <a:latin typeface="Angsana New" panose="02020603050405020304" pitchFamily="18" charset="-34"/>
              </a:rPr>
              <a:t> ให้ความเห็นชอบเท่านั้น</a:t>
            </a:r>
            <a:endParaRPr lang="en-US" dirty="0" smtClean="0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60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 smtClean="0">
                <a:solidFill>
                  <a:srgbClr val="FF0000"/>
                </a:solidFill>
                <a:latin typeface="Angsana New" panose="02020603050405020304" pitchFamily="18" charset="-34"/>
              </a:rPr>
              <a:t>กรอบเวลาการประเมิน</a:t>
            </a:r>
            <a:endParaRPr lang="en-US" sz="6000" b="1" smtClean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4800" b="1" dirty="0" smtClean="0">
                <a:latin typeface="Angsana New" panose="02020603050405020304" pitchFamily="18" charset="-34"/>
              </a:rPr>
              <a:t> ปีการศึกษา ๒๕๕๘ ( </a:t>
            </a:r>
            <a:r>
              <a:rPr lang="th-TH" sz="4800" b="1" dirty="0" err="1" smtClean="0">
                <a:latin typeface="Angsana New" panose="02020603050405020304" pitchFamily="18" charset="-34"/>
              </a:rPr>
              <a:t>สค.</a:t>
            </a:r>
            <a:r>
              <a:rPr lang="th-TH" sz="4800" b="1" dirty="0" smtClean="0">
                <a:latin typeface="Angsana New" panose="02020603050405020304" pitchFamily="18" charset="-34"/>
              </a:rPr>
              <a:t> ๕๘ – </a:t>
            </a:r>
            <a:r>
              <a:rPr lang="th-TH" sz="4800" b="1" dirty="0" err="1" smtClean="0">
                <a:latin typeface="Angsana New" panose="02020603050405020304" pitchFamily="18" charset="-34"/>
              </a:rPr>
              <a:t>กค.</a:t>
            </a:r>
            <a:r>
              <a:rPr lang="th-TH" sz="4800" b="1" dirty="0" smtClean="0">
                <a:latin typeface="Angsana New" panose="02020603050405020304" pitchFamily="18" charset="-34"/>
              </a:rPr>
              <a:t> ๕๙)</a:t>
            </a:r>
          </a:p>
          <a:p>
            <a:r>
              <a:rPr lang="th-TH" sz="4800" b="1" dirty="0" smtClean="0">
                <a:latin typeface="Angsana New" panose="02020603050405020304" pitchFamily="18" charset="-34"/>
              </a:rPr>
              <a:t> ปีงบประมาณ ๒๕๕๙ </a:t>
            </a:r>
            <a:r>
              <a:rPr lang="th-TH" b="1" dirty="0" smtClean="0">
                <a:latin typeface="Angsana New" panose="02020603050405020304" pitchFamily="18" charset="-34"/>
              </a:rPr>
              <a:t>( </a:t>
            </a:r>
            <a:r>
              <a:rPr lang="th-TH" b="1" dirty="0" err="1" smtClean="0">
                <a:latin typeface="Angsana New" panose="02020603050405020304" pitchFamily="18" charset="-34"/>
              </a:rPr>
              <a:t>ตค.</a:t>
            </a:r>
            <a:r>
              <a:rPr lang="th-TH" b="1" dirty="0" smtClean="0">
                <a:latin typeface="Angsana New" panose="02020603050405020304" pitchFamily="18" charset="-34"/>
              </a:rPr>
              <a:t> ๕๘- </a:t>
            </a:r>
            <a:r>
              <a:rPr lang="th-TH" b="1" dirty="0" err="1" smtClean="0">
                <a:latin typeface="Angsana New" panose="02020603050405020304" pitchFamily="18" charset="-34"/>
              </a:rPr>
              <a:t>กย.</a:t>
            </a:r>
            <a:r>
              <a:rPr lang="th-TH" b="1" dirty="0" smtClean="0">
                <a:latin typeface="Angsana New" panose="02020603050405020304" pitchFamily="18" charset="-34"/>
              </a:rPr>
              <a:t>๕๙)</a:t>
            </a:r>
            <a:endParaRPr lang="th-TH" sz="4800" b="1" dirty="0" smtClean="0">
              <a:latin typeface="Angsana New" panose="02020603050405020304" pitchFamily="18" charset="-34"/>
            </a:endParaRPr>
          </a:p>
          <a:p>
            <a:r>
              <a:rPr lang="th-TH" sz="4800" b="1" dirty="0" smtClean="0">
                <a:latin typeface="Angsana New" panose="02020603050405020304" pitchFamily="18" charset="-34"/>
              </a:rPr>
              <a:t> ปีปฏิทิน ๒๕๕๘</a:t>
            </a:r>
            <a:endParaRPr lang="en-US" sz="4800" b="1" dirty="0" smtClean="0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1405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48663" y="6111875"/>
            <a:ext cx="457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/>
            <a:fld id="{4B28A414-D449-47F4-BA2D-1B7CDD675165}" type="slidenum">
              <a:rPr lang="en-US" sz="1400">
                <a:solidFill>
                  <a:srgbClr val="000000"/>
                </a:solidFill>
                <a:cs typeface="KodchiangUPC" panose="02020603050405020304" pitchFamily="18" charset="-34"/>
              </a:rPr>
              <a:pPr algn="ctr"/>
              <a:t>14</a:t>
            </a:fld>
            <a:endParaRPr lang="th-TH" sz="140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188" y="620713"/>
            <a:ext cx="7921625" cy="101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6000" b="1" dirty="0">
                <a:solidFill>
                  <a:srgbClr val="000000"/>
                </a:solidFill>
                <a:latin typeface="EucrosiaUPC" pitchFamily="18" charset="-34"/>
                <a:cs typeface="EucrosiaUPC" pitchFamily="18" charset="-34"/>
              </a:rPr>
              <a:t>การประกันคุณภาพระดับหลักสูตร</a:t>
            </a:r>
            <a:endParaRPr lang="en-US" sz="6000" b="1" dirty="0">
              <a:solidFill>
                <a:srgbClr val="000000"/>
              </a:solidFill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1188" y="1844675"/>
            <a:ext cx="7848600" cy="4321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5334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BBE0E3"/>
              </a:buClr>
              <a:buSzPct val="70000"/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องค์ประกอบในการประกันคุณภาพหลักสูตรประกอบด้วย</a:t>
            </a:r>
          </a:p>
          <a:p>
            <a:pPr algn="thaiDi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BBE0E3"/>
              </a:buClr>
              <a:buSzPct val="70000"/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	1. </a:t>
            </a:r>
            <a:r>
              <a:rPr lang="th-TH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/>
              </a:rPr>
              <a:t>การกำกับมาตรฐาน</a:t>
            </a:r>
          </a:p>
          <a:p>
            <a:pPr algn="thaiDi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BBE0E3"/>
              </a:buClr>
              <a:buSzPct val="70000"/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	2. บัณฑิต</a:t>
            </a:r>
          </a:p>
          <a:p>
            <a:pPr algn="thaiDi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BBE0E3"/>
              </a:buClr>
              <a:buSzPct val="70000"/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3. </a:t>
            </a: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นักศึกษา</a:t>
            </a:r>
          </a:p>
          <a:p>
            <a:pPr algn="thaiDi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BBE0E3"/>
              </a:buClr>
              <a:buSzPct val="70000"/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4</a:t>
            </a: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. อาจารย์</a:t>
            </a:r>
          </a:p>
          <a:p>
            <a:pPr algn="thaiDi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BBE0E3"/>
              </a:buClr>
              <a:buSzPct val="70000"/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5</a:t>
            </a: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. หลักสูตร การเรียนการสอน การประเมินผู้เรียน</a:t>
            </a:r>
          </a:p>
          <a:p>
            <a:pPr algn="thaiDi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BBE0E3"/>
              </a:buClr>
              <a:buSzPct val="70000"/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/>
              </a:rPr>
              <a:t>6</a:t>
            </a:r>
            <a:r>
              <a:rPr lang="th-TH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/>
              </a:rPr>
              <a:t>. </a:t>
            </a: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  <a:cs typeface="Angsana New"/>
              </a:rPr>
              <a:t>สิ่งสนับสนุนการเรียนรู้</a:t>
            </a:r>
          </a:p>
        </p:txBody>
      </p:sp>
    </p:spTree>
    <p:extLst>
      <p:ext uri="{BB962C8B-B14F-4D97-AF65-F5344CB8AC3E}">
        <p14:creationId xmlns:p14="http://schemas.microsoft.com/office/powerpoint/2010/main" val="262915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0"/>
            <a:ext cx="8839200" cy="693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93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14600" y="12954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ด้านวิชาการ (2-6)</a:t>
            </a:r>
            <a:endParaRPr lang="th-TH" sz="200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6200" y="3505200"/>
            <a:ext cx="6248400" cy="13716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04800" y="27432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ความรู้ </a:t>
            </a:r>
            <a:r>
              <a:rPr lang="en-US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IQ </a:t>
            </a:r>
            <a:r>
              <a:rPr lang="th-TH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(2)</a:t>
            </a:r>
            <a:endParaRPr lang="th-TH" sz="1600" b="1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581400" y="2057400"/>
            <a:ext cx="1143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บริการวิชาการ (5</a:t>
            </a:r>
            <a:r>
              <a:rPr lang="th-TH" sz="1600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)</a:t>
            </a:r>
            <a:endParaRPr lang="th-TH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96000" y="12954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ด้านบริหาร (7)</a:t>
            </a:r>
            <a:endParaRPr lang="th-TH" sz="2400" b="1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905000" y="228600"/>
            <a:ext cx="6019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วิสัยทัศน์ + พันธกิจ</a:t>
            </a:r>
            <a:r>
              <a:rPr lang="th-TH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 </a:t>
            </a:r>
            <a:r>
              <a:rPr lang="th-TH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+แผนดำเนินการ (1)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4876800" y="20574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 ทำนุบำรุงศิลปฯ (7)</a:t>
            </a:r>
            <a:endParaRPr lang="th-TH" b="1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600200" y="2743200"/>
            <a:ext cx="1143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วุฒิภาวะ </a:t>
            </a:r>
            <a:r>
              <a:rPr lang="en-US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EQ </a:t>
            </a:r>
            <a:r>
              <a:rPr lang="th-TH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(3)</a:t>
            </a:r>
            <a:endParaRPr lang="th-TH" sz="160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33400" y="2057400"/>
            <a:ext cx="1784350" cy="3810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การเรียนการสอน (2+3)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152400" y="3733800"/>
            <a:ext cx="990600" cy="10668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b="1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แผน (หลักสูตร)(1)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ดำเนินการ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ตรวจสอบ+ประเมิน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ปรับปรุง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ปัจจัย (8)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1219200" y="3733800"/>
            <a:ext cx="1295400" cy="10668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300" b="1" i="1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แผน</a:t>
            </a:r>
            <a:r>
              <a:rPr lang="en-US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(</a:t>
            </a:r>
            <a:r>
              <a:rPr lang="th-TH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กิจการนักศึกษา</a:t>
            </a:r>
            <a:r>
              <a:rPr lang="en-US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)(1</a:t>
            </a:r>
            <a:r>
              <a:rPr lang="th-TH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ดำเนินการ  </a:t>
            </a:r>
            <a:endParaRPr lang="en-US" sz="1300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ตรวจสอบ+ประเมิน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ปรับปรุง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3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ปัจจัย  (8)</a:t>
            </a:r>
            <a:endParaRPr lang="th-TH" sz="1300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300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300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300" b="1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2667000" y="3733800"/>
            <a:ext cx="990600" cy="10668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b="1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แผน</a:t>
            </a:r>
            <a:r>
              <a:rPr lang="en-US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(</a:t>
            </a: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วิจัย</a:t>
            </a:r>
            <a:r>
              <a:rPr lang="en-US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)(1</a:t>
            </a: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ดำเนินการ  </a:t>
            </a:r>
            <a:endParaRPr lang="en-US" sz="1400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ตรวจสอบ+ประเมิน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Times New Roman" panose="02020603050405020304" pitchFamily="18" charset="0"/>
                <a:cs typeface="CordiaUPC" panose="020B0304020202020204" pitchFamily="34" charset="-34"/>
              </a:rPr>
              <a:t> ปรับปรุง</a:t>
            </a:r>
            <a:endParaRPr lang="th-TH" sz="1400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ปัจจัย (8)</a:t>
            </a:r>
            <a:endParaRPr lang="th-TH" sz="1400" smtClean="0">
              <a:solidFill>
                <a:srgbClr val="000000"/>
              </a:solidFill>
              <a:latin typeface="Times New Roman" panose="02020603050405020304" pitchFamily="18" charset="0"/>
              <a:cs typeface="CordiaUPC" panose="020B0304020202020204" pitchFamily="34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400" smtClean="0">
              <a:solidFill>
                <a:srgbClr val="000000"/>
              </a:solidFill>
              <a:latin typeface="Times New Roman" panose="02020603050405020304" pitchFamily="18" charset="0"/>
              <a:cs typeface="CordiaUPC" panose="020B0304020202020204" pitchFamily="34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400" smtClean="0">
              <a:solidFill>
                <a:srgbClr val="000000"/>
              </a:solidFill>
              <a:latin typeface="Times New Roman" panose="02020603050405020304" pitchFamily="18" charset="0"/>
              <a:cs typeface="CordiaUPC" panose="020B0304020202020204" pitchFamily="34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400" b="1" smtClean="0">
              <a:solidFill>
                <a:srgbClr val="000000"/>
              </a:solidFill>
              <a:latin typeface="Times New Roman" panose="02020603050405020304" pitchFamily="18" charset="0"/>
              <a:cs typeface="CordiaUPC" panose="020B0304020202020204" pitchFamily="34" charset="-34"/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3733800" y="3733800"/>
            <a:ext cx="1295400" cy="10668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b="1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แผน (บริการวิชาการ)</a:t>
            </a:r>
            <a:r>
              <a:rPr lang="en-US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ดำเนินการ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ตรวจสอบ+ประเมิน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ปรับปรุง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ปัจจัย </a:t>
            </a:r>
            <a:r>
              <a:rPr lang="en-US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(8)</a:t>
            </a:r>
            <a:endParaRPr lang="en-US" sz="140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5105400" y="3733800"/>
            <a:ext cx="1143000" cy="10668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b="1" i="1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แผน</a:t>
            </a:r>
            <a:r>
              <a:rPr lang="en-US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(</a:t>
            </a: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ทำนุฯ</a:t>
            </a:r>
            <a:r>
              <a:rPr lang="en-US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 (1</a:t>
            </a: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ดำเนินการ  </a:t>
            </a:r>
            <a:endParaRPr lang="en-US" sz="1400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ตรวจสอบ+ประเมิน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Times New Roman" panose="02020603050405020304" pitchFamily="18" charset="0"/>
                <a:cs typeface="CordiaUPC" panose="020B0304020202020204" pitchFamily="34" charset="-34"/>
              </a:rPr>
              <a:t> ปรับปรุง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ปัจจัย (8)</a:t>
            </a:r>
            <a:endParaRPr lang="th-TH" sz="1400" smtClean="0">
              <a:solidFill>
                <a:srgbClr val="000000"/>
              </a:solidFill>
              <a:latin typeface="Times New Roman" panose="02020603050405020304" pitchFamily="18" charset="0"/>
              <a:cs typeface="CordiaUPC" panose="020B0304020202020204" pitchFamily="34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400" smtClean="0">
              <a:solidFill>
                <a:srgbClr val="000000"/>
              </a:solidFill>
              <a:latin typeface="Times New Roman" panose="02020603050405020304" pitchFamily="18" charset="0"/>
              <a:cs typeface="CordiaUPC" panose="020B0304020202020204" pitchFamily="34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400" smtClean="0">
              <a:solidFill>
                <a:srgbClr val="000000"/>
              </a:solidFill>
              <a:latin typeface="Times New Roman" panose="02020603050405020304" pitchFamily="18" charset="0"/>
              <a:cs typeface="CordiaUPC" panose="020B0304020202020204" pitchFamily="34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400" b="1" smtClean="0">
              <a:solidFill>
                <a:srgbClr val="000000"/>
              </a:solidFill>
              <a:latin typeface="Times New Roman" panose="02020603050405020304" pitchFamily="18" charset="0"/>
              <a:cs typeface="CordiaUPC" panose="020B0304020202020204" pitchFamily="34" charset="-34"/>
            </a:endParaRP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762000" y="5334000"/>
            <a:ext cx="1219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บัณฑิต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u="sng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ความรู้คู่คุณธรรม</a:t>
            </a:r>
            <a:endParaRPr lang="th-TH" sz="1400" u="sng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514600" y="5334000"/>
            <a:ext cx="1066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b="1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th-TH" sz="16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ผลงานวิจัย</a:t>
            </a:r>
            <a:endParaRPr lang="th-TH" sz="1600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3733800" y="5334000"/>
            <a:ext cx="1600200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smtClean="0">
                <a:solidFill>
                  <a:srgbClr val="000000"/>
                </a:solidFill>
                <a:latin typeface="Angsana New" panose="02020603050405020304" pitchFamily="18" charset="-34"/>
              </a:rPr>
              <a:t>    ผลงานบริการวิชาการ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smtClean="0">
                <a:solidFill>
                  <a:srgbClr val="000000"/>
                </a:solidFill>
                <a:latin typeface="Angsana New" panose="02020603050405020304" pitchFamily="18" charset="-34"/>
                <a:cs typeface="Cordia New" panose="020B0304020202020204" pitchFamily="34" charset="-34"/>
              </a:rPr>
              <a:t> </a:t>
            </a:r>
            <a:endParaRPr lang="th-TH" sz="1400" smtClean="0">
              <a:solidFill>
                <a:srgbClr val="000000"/>
              </a:solidFill>
              <a:latin typeface="Times New Roman" panose="02020603050405020304" pitchFamily="18" charset="0"/>
              <a:cs typeface="CordiaUPC" panose="020B0304020202020204" pitchFamily="34" charset="-34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410200" y="5334000"/>
            <a:ext cx="914400" cy="365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ผลงานทำนุฯ</a:t>
            </a:r>
            <a:endParaRPr lang="th-TH" sz="1600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6477000" y="5257800"/>
            <a:ext cx="1447800" cy="152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th-TH" sz="1600" b="1" u="sng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ผลงานบริหาร</a:t>
            </a:r>
            <a:endParaRPr lang="en-US" sz="1600" b="1" u="sng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i="1" u="sng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บัณฑิต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i="1" u="sng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ผลงานวิจัย</a:t>
            </a:r>
            <a:endParaRPr lang="en-US" sz="1600" i="1" u="sng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i="1" u="sng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ผลงานบริการวิชาการ</a:t>
            </a:r>
            <a:endParaRPr lang="th-TH" sz="1600" i="1" u="sng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i="1" u="sng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ผลงานทำนุฯ</a:t>
            </a:r>
            <a:endParaRPr lang="th-TH" sz="1600" i="1" u="sng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6477000" y="3657600"/>
            <a:ext cx="1371600" cy="1252538"/>
          </a:xfrm>
          <a:prstGeom prst="rect">
            <a:avLst/>
          </a:prstGeom>
          <a:solidFill>
            <a:srgbClr val="FFFFFF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500" b="1" smtClean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15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แผน</a:t>
            </a:r>
            <a:r>
              <a:rPr lang="en-US" sz="15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(</a:t>
            </a:r>
            <a:r>
              <a:rPr lang="th-TH" sz="15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การบริหาร</a:t>
            </a:r>
            <a:r>
              <a:rPr lang="en-US" sz="15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)(1</a:t>
            </a:r>
            <a:r>
              <a:rPr lang="th-TH" sz="15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5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ดำเนินการบริหาร  </a:t>
            </a:r>
            <a:endParaRPr lang="en-US" sz="1500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5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ตรวจสอบ+ประเมิน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5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ปรับปรุง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5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ปัจจัย(งบประมาณ)(8)</a:t>
            </a:r>
            <a:r>
              <a:rPr lang="en-US" sz="1500" smtClean="0">
                <a:solidFill>
                  <a:srgbClr val="0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500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500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500" b="1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1143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V="1">
            <a:off x="2286000" y="259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H="1" flipV="1">
            <a:off x="1371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V="1">
            <a:off x="838200" y="259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838200" y="2590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V="1">
            <a:off x="3124200" y="609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4648200" y="6096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1143000" y="1905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29718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4191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54864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3124200" y="167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838200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2286000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2971800" y="2438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>
            <a:off x="4191000" y="2438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5486400" y="2438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69" name="Line 41"/>
          <p:cNvSpPr>
            <a:spLocks noChangeShapeType="1"/>
          </p:cNvSpPr>
          <p:nvPr/>
        </p:nvSpPr>
        <p:spPr bwMode="auto">
          <a:xfrm>
            <a:off x="8382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>
            <a:off x="30480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>
            <a:off x="45720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>
            <a:off x="59436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73" name="Line 45"/>
          <p:cNvSpPr>
            <a:spLocks noChangeShapeType="1"/>
          </p:cNvSpPr>
          <p:nvPr/>
        </p:nvSpPr>
        <p:spPr bwMode="auto">
          <a:xfrm>
            <a:off x="18288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>
            <a:off x="6858000" y="1676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75" name="Line 47"/>
          <p:cNvSpPr>
            <a:spLocks noChangeShapeType="1"/>
          </p:cNvSpPr>
          <p:nvPr/>
        </p:nvSpPr>
        <p:spPr bwMode="auto">
          <a:xfrm flipV="1">
            <a:off x="8686800" y="45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 flipH="1">
            <a:off x="8077200" y="45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>
            <a:off x="8763000" y="3505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 flipH="1">
            <a:off x="80772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 flipH="1">
            <a:off x="8077200" y="6324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80" name="WordArt 52"/>
          <p:cNvSpPr>
            <a:spLocks noChangeArrowheads="1" noChangeShapeType="1" noTextEdit="1"/>
          </p:cNvSpPr>
          <p:nvPr/>
        </p:nvSpPr>
        <p:spPr bwMode="auto">
          <a:xfrm>
            <a:off x="3124200" y="3352800"/>
            <a:ext cx="261938" cy="107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ngsana New" panose="02020603050405020304" pitchFamily="18" charset="-34"/>
              </a:rPr>
              <a:t>IPO</a:t>
            </a:r>
            <a:endParaRPr lang="th-TH" sz="12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81" name="WordArt 53"/>
          <p:cNvSpPr>
            <a:spLocks noChangeArrowheads="1" noChangeShapeType="1" noTextEdit="1"/>
          </p:cNvSpPr>
          <p:nvPr/>
        </p:nvSpPr>
        <p:spPr bwMode="auto">
          <a:xfrm>
            <a:off x="2362200" y="3352800"/>
            <a:ext cx="261938" cy="107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ngsana New" panose="02020603050405020304" pitchFamily="18" charset="-34"/>
              </a:rPr>
              <a:t>IPO</a:t>
            </a:r>
            <a:endParaRPr lang="th-TH" sz="12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82" name="WordArt 54"/>
          <p:cNvSpPr>
            <a:spLocks noChangeArrowheads="1" noChangeShapeType="1" noTextEdit="1"/>
          </p:cNvSpPr>
          <p:nvPr/>
        </p:nvSpPr>
        <p:spPr bwMode="auto">
          <a:xfrm>
            <a:off x="5562600" y="3352800"/>
            <a:ext cx="261938" cy="107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ngsana New" panose="02020603050405020304" pitchFamily="18" charset="-34"/>
              </a:rPr>
              <a:t>IPO</a:t>
            </a:r>
            <a:endParaRPr lang="th-TH" sz="12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83" name="WordArt 55"/>
          <p:cNvSpPr>
            <a:spLocks noChangeArrowheads="1" noChangeShapeType="1" noTextEdit="1"/>
          </p:cNvSpPr>
          <p:nvPr/>
        </p:nvSpPr>
        <p:spPr bwMode="auto">
          <a:xfrm>
            <a:off x="4267200" y="3352800"/>
            <a:ext cx="261938" cy="107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ngsana New" panose="02020603050405020304" pitchFamily="18" charset="-34"/>
              </a:rPr>
              <a:t>IPO</a:t>
            </a:r>
            <a:endParaRPr lang="th-TH" sz="12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84" name="WordArt 56"/>
          <p:cNvSpPr>
            <a:spLocks noChangeArrowheads="1" noChangeShapeType="1" noTextEdit="1"/>
          </p:cNvSpPr>
          <p:nvPr/>
        </p:nvSpPr>
        <p:spPr bwMode="auto">
          <a:xfrm>
            <a:off x="914400" y="3352800"/>
            <a:ext cx="261938" cy="107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ngsana New" panose="02020603050405020304" pitchFamily="18" charset="-34"/>
              </a:rPr>
              <a:t>IPO</a:t>
            </a:r>
            <a:endParaRPr lang="th-TH" sz="12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85" name="Line 57"/>
          <p:cNvSpPr>
            <a:spLocks noChangeShapeType="1"/>
          </p:cNvSpPr>
          <p:nvPr/>
        </p:nvSpPr>
        <p:spPr bwMode="auto">
          <a:xfrm>
            <a:off x="68580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2586" name="Rectangle 58"/>
          <p:cNvSpPr>
            <a:spLocks noChangeArrowheads="1"/>
          </p:cNvSpPr>
          <p:nvPr/>
        </p:nvSpPr>
        <p:spPr bwMode="auto">
          <a:xfrm>
            <a:off x="7696200" y="990600"/>
            <a:ext cx="1371600" cy="381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ประกันคุณภาพ (9)</a:t>
            </a:r>
            <a:endParaRPr lang="th-TH" sz="160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87" name="Rectangle 59"/>
          <p:cNvSpPr>
            <a:spLocks noChangeArrowheads="1"/>
          </p:cNvSpPr>
          <p:nvPr/>
        </p:nvSpPr>
        <p:spPr bwMode="auto">
          <a:xfrm>
            <a:off x="7696200" y="1371600"/>
            <a:ext cx="1371600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Angsana New" panose="02020603050405020304" pitchFamily="18" charset="-34"/>
              </a:rPr>
              <a:t>แผน (ประกันคุณภาพ) (1)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Angsana New" panose="02020603050405020304" pitchFamily="18" charset="-34"/>
              </a:rPr>
              <a:t>ดำเนินการ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Angsana New" panose="02020603050405020304" pitchFamily="18" charset="-34"/>
              </a:rPr>
              <a:t>ตรวจสอบ+ประเมิน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Angsana New" panose="02020603050405020304" pitchFamily="18" charset="-34"/>
              </a:rPr>
              <a:t>ปรับปรุง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Angsana New" panose="02020603050405020304" pitchFamily="18" charset="-34"/>
              </a:rPr>
              <a:t>ปัจจัย (8)</a:t>
            </a:r>
          </a:p>
        </p:txBody>
      </p:sp>
      <p:sp>
        <p:nvSpPr>
          <p:cNvPr id="22588" name="Rectangle 60"/>
          <p:cNvSpPr>
            <a:spLocks noChangeArrowheads="1"/>
          </p:cNvSpPr>
          <p:nvPr/>
        </p:nvSpPr>
        <p:spPr bwMode="auto">
          <a:xfrm>
            <a:off x="7696200" y="2514600"/>
            <a:ext cx="1371600" cy="914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40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89" name="Oval 61"/>
          <p:cNvSpPr>
            <a:spLocks noChangeArrowheads="1"/>
          </p:cNvSpPr>
          <p:nvPr/>
        </p:nvSpPr>
        <p:spPr bwMode="auto">
          <a:xfrm>
            <a:off x="7848600" y="2895600"/>
            <a:ext cx="1143000" cy="457200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200" smtClean="0">
                <a:solidFill>
                  <a:srgbClr val="000000"/>
                </a:solidFill>
                <a:latin typeface="Angsana New" panose="02020603050405020304" pitchFamily="18" charset="-34"/>
              </a:rPr>
              <a:t>คุณภาพของสถาบัน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200" smtClean="0">
                <a:solidFill>
                  <a:srgbClr val="000000"/>
                </a:solidFill>
                <a:latin typeface="Angsana New" panose="02020603050405020304" pitchFamily="18" charset="-34"/>
              </a:rPr>
              <a:t>ที่พัฒนาขึ้น</a:t>
            </a:r>
            <a:endParaRPr lang="th-TH" sz="240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90" name="Rectangle 62"/>
          <p:cNvSpPr>
            <a:spLocks noChangeArrowheads="1"/>
          </p:cNvSpPr>
          <p:nvPr/>
        </p:nvSpPr>
        <p:spPr bwMode="auto">
          <a:xfrm>
            <a:off x="7848600" y="2590800"/>
            <a:ext cx="1219200" cy="2286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smtClean="0">
                <a:solidFill>
                  <a:srgbClr val="000000"/>
                </a:solidFill>
                <a:latin typeface="Angsana New" panose="02020603050405020304" pitchFamily="18" charset="-34"/>
              </a:rPr>
              <a:t>ผลงานประกันคุณภาพ</a:t>
            </a:r>
            <a:endParaRPr lang="th-TH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91" name="Rectangle 63"/>
          <p:cNvSpPr>
            <a:spLocks noChangeArrowheads="1"/>
          </p:cNvSpPr>
          <p:nvPr/>
        </p:nvSpPr>
        <p:spPr bwMode="auto">
          <a:xfrm>
            <a:off x="2438400" y="20574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วิจัย (4</a:t>
            </a:r>
            <a:r>
              <a:rPr lang="th-TH" sz="1600" smtClean="0">
                <a:solidFill>
                  <a:srgbClr val="000000"/>
                </a:solidFill>
                <a:latin typeface="Angsana New" panose="02020603050405020304" pitchFamily="18" charset="-34"/>
              </a:rPr>
              <a:t>)</a:t>
            </a:r>
            <a:endParaRPr lang="th-TH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2592" name="AutoShape 64"/>
          <p:cNvSpPr>
            <a:spLocks noChangeArrowheads="1"/>
          </p:cNvSpPr>
          <p:nvPr/>
        </p:nvSpPr>
        <p:spPr bwMode="auto">
          <a:xfrm>
            <a:off x="7315200" y="1371600"/>
            <a:ext cx="228600" cy="2286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srgbClr val="000000"/>
              </a:solidFill>
            </a:endParaRPr>
          </a:p>
        </p:txBody>
      </p:sp>
      <p:sp>
        <p:nvSpPr>
          <p:cNvPr id="22593" name="Oval 65"/>
          <p:cNvSpPr>
            <a:spLocks noChangeArrowheads="1"/>
          </p:cNvSpPr>
          <p:nvPr/>
        </p:nvSpPr>
        <p:spPr bwMode="auto">
          <a:xfrm>
            <a:off x="76200" y="228600"/>
            <a:ext cx="1676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6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สถาบัน</a:t>
            </a:r>
          </a:p>
        </p:txBody>
      </p:sp>
    </p:spTree>
    <p:extLst>
      <p:ext uri="{BB962C8B-B14F-4D97-AF65-F5344CB8AC3E}">
        <p14:creationId xmlns:p14="http://schemas.microsoft.com/office/powerpoint/2010/main" val="3754243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h-TH" sz="6600" b="1" dirty="0" smtClean="0">
                <a:solidFill>
                  <a:schemeClr val="tx1"/>
                </a:solidFill>
              </a:rPr>
              <a:t>หลักสูตรที่มีคุณภาพ </a:t>
            </a:r>
            <a:r>
              <a:rPr lang="en-US" sz="6600" b="1" dirty="0" smtClean="0">
                <a:solidFill>
                  <a:schemeClr val="tx1"/>
                </a:solidFill>
              </a:rPr>
              <a:t>???</a:t>
            </a:r>
            <a:endParaRPr lang="th-TH" sz="6600" b="1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331640" y="1785926"/>
            <a:ext cx="6696744" cy="4091346"/>
          </a:xfrm>
          <a:solidFill>
            <a:srgbClr val="C45CBF"/>
          </a:solidFill>
        </p:spPr>
        <p:txBody>
          <a:bodyPr/>
          <a:lstStyle/>
          <a:p>
            <a:pPr marL="914400" indent="-914400">
              <a:buFont typeface="+mj-lt"/>
              <a:buAutoNum type="arabicPeriod"/>
            </a:pPr>
            <a:r>
              <a:rPr lang="th-TH" sz="6000" dirty="0" smtClean="0"/>
              <a:t>นิยาม</a:t>
            </a:r>
            <a:r>
              <a:rPr lang="en-US" sz="6000" dirty="0" smtClean="0"/>
              <a:t> ????</a:t>
            </a:r>
          </a:p>
          <a:p>
            <a:pPr marL="914400" indent="-914400">
              <a:buFont typeface="+mj-lt"/>
              <a:buAutoNum type="arabicPeriod"/>
            </a:pPr>
            <a:r>
              <a:rPr lang="th-TH" sz="6000" dirty="0" smtClean="0"/>
              <a:t>องค์ประกอบ </a:t>
            </a:r>
            <a:r>
              <a:rPr lang="en-US" sz="6000" dirty="0" smtClean="0"/>
              <a:t>????</a:t>
            </a:r>
          </a:p>
          <a:p>
            <a:pPr marL="914400" indent="-914400">
              <a:buFont typeface="+mj-lt"/>
              <a:buAutoNum type="arabicPeriod"/>
            </a:pPr>
            <a:r>
              <a:rPr lang="th-TH" sz="6000" dirty="0" smtClean="0"/>
              <a:t>ผลผลิต</a:t>
            </a:r>
            <a:r>
              <a:rPr lang="en-US" sz="6000" dirty="0" smtClean="0"/>
              <a:t> ????</a:t>
            </a:r>
          </a:p>
          <a:p>
            <a:pPr marL="914400" indent="-914400">
              <a:buFont typeface="+mj-lt"/>
              <a:buAutoNum type="arabicPeriod"/>
            </a:pPr>
            <a:r>
              <a:rPr lang="th-TH" sz="6000" dirty="0" smtClean="0"/>
              <a:t>เอกลักษณ์ </a:t>
            </a:r>
            <a:r>
              <a:rPr lang="en-US" sz="6000" dirty="0" smtClean="0"/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839200" cy="545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6000">
                <a:solidFill>
                  <a:srgbClr val="000000"/>
                </a:solidFill>
                <a:latin typeface="Angsana New" panose="02020603050405020304" pitchFamily="18" charset="-34"/>
              </a:rPr>
              <a:t> </a:t>
            </a:r>
            <a:r>
              <a:rPr lang="th-TH" sz="7200" b="1">
                <a:solidFill>
                  <a:srgbClr val="000000"/>
                </a:solidFill>
                <a:latin typeface="Angsana New" panose="02020603050405020304" pitchFamily="18" charset="-34"/>
              </a:rPr>
              <a:t>ระบบและกลไก</a:t>
            </a:r>
            <a:endParaRPr lang="th-TH" sz="600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800">
                <a:solidFill>
                  <a:srgbClr val="000000"/>
                </a:solidFill>
                <a:latin typeface="Angsana New" panose="02020603050405020304" pitchFamily="18" charset="-34"/>
              </a:rPr>
              <a:t>	</a:t>
            </a:r>
            <a:r>
              <a:rPr lang="th-TH" sz="44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anose="02020603050405020304" pitchFamily="18" charset="-34"/>
              </a:rPr>
              <a:t>ระบบ</a:t>
            </a:r>
            <a:r>
              <a:rPr lang="th-TH" sz="3200" b="1">
                <a:solidFill>
                  <a:srgbClr val="000000"/>
                </a:solidFill>
                <a:latin typeface="Angsana New" panose="02020603050405020304" pitchFamily="18" charset="-34"/>
              </a:rPr>
              <a:t> หมายถึง  ระเบียบหรือความเชื่อมโยงของขั้นตอน ในการดำเนินกิจกรรมต่าง ๆ เพื่อให้การปฏิบัติภารกิจหรือกิจกรรมต่าง ๆ ของหน่วยงานดำเนินการลุล่วงไปได้อย่างราบรื่น เช่น การจัดระบบงานต่าง ๆ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3200" b="1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>
                <a:solidFill>
                  <a:srgbClr val="000000"/>
                </a:solidFill>
                <a:latin typeface="Angsana New" panose="02020603050405020304" pitchFamily="18" charset="-34"/>
              </a:rPr>
              <a:t>	</a:t>
            </a:r>
            <a:r>
              <a:rPr lang="th-TH" sz="44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anose="02020603050405020304" pitchFamily="18" charset="-34"/>
              </a:rPr>
              <a:t>กลไก</a:t>
            </a:r>
            <a:r>
              <a:rPr lang="th-TH" sz="3200" b="1">
                <a:solidFill>
                  <a:srgbClr val="000000"/>
                </a:solidFill>
                <a:latin typeface="Angsana New" panose="02020603050405020304" pitchFamily="18" charset="-34"/>
              </a:rPr>
              <a:t>  หมายถึง  บุคลากร ทรัพยากร กฎเกณฑ์ กิจกรรม และหน่วยย่อยต่าง ๆ ที่สนับสนุนเชื่อมโยง ประสานสัมพันธ์ และเอื้ออำนวยให้การดำเนินภารกิจหรือกิจกรรมต่าง ๆ ของหน่วยงาน ดำเนินไปได้อย่างคล่องตัวสม่ำเสมอ และครบวงจรตามระบบที่ได้กำหนดไว้</a:t>
            </a:r>
            <a:r>
              <a:rPr lang="th-TH" sz="2800">
                <a:solidFill>
                  <a:srgbClr val="000000"/>
                </a:solidFill>
                <a:latin typeface="Angsana New" panose="02020603050405020304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2892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88952"/>
            <a:ext cx="8229600" cy="3225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6600" b="1" dirty="0" smtClean="0">
                <a:solidFill>
                  <a:schemeClr val="tx1"/>
                </a:solidFill>
              </a:rPr>
              <a:t>อาจารย์ประจำหลักสูตร</a:t>
            </a:r>
            <a:br>
              <a:rPr lang="th-TH" sz="6600" b="1" dirty="0" smtClean="0">
                <a:solidFill>
                  <a:schemeClr val="tx1"/>
                </a:solidFill>
              </a:rPr>
            </a:br>
            <a:r>
              <a:rPr lang="th-TH" sz="6600" b="1" dirty="0" smtClean="0">
                <a:solidFill>
                  <a:schemeClr val="tx1"/>
                </a:solidFill>
              </a:rPr>
              <a:t>จะต้องทำอะไร</a:t>
            </a:r>
            <a:r>
              <a:rPr lang="en-US" sz="6600" b="1" dirty="0" smtClean="0">
                <a:solidFill>
                  <a:schemeClr val="tx1"/>
                </a:solidFill>
              </a:rPr>
              <a:t>???</a:t>
            </a:r>
            <a:r>
              <a:rPr lang="th-TH" sz="6600" b="1" dirty="0" smtClean="0">
                <a:solidFill>
                  <a:schemeClr val="tx1"/>
                </a:solidFill>
              </a:rPr>
              <a:t/>
            </a:r>
            <a:br>
              <a:rPr lang="th-TH" sz="6600" b="1" dirty="0" smtClean="0">
                <a:solidFill>
                  <a:schemeClr val="tx1"/>
                </a:solidFill>
              </a:rPr>
            </a:br>
            <a:r>
              <a:rPr lang="th-TH" sz="6600" b="1" dirty="0" smtClean="0">
                <a:solidFill>
                  <a:schemeClr val="tx1"/>
                </a:solidFill>
              </a:rPr>
              <a:t>ให้หลักสูตรมีคุณภาพ</a:t>
            </a:r>
            <a:endParaRPr lang="th-TH" sz="6600" b="1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457200" y="4000504"/>
            <a:ext cx="8229600" cy="2125659"/>
          </a:xfrm>
        </p:spPr>
        <p:txBody>
          <a:bodyPr/>
          <a:lstStyle/>
          <a:p>
            <a:r>
              <a:rPr lang="en-US" sz="3600" dirty="0" smtClean="0"/>
              <a:t>WHAT ??</a:t>
            </a:r>
          </a:p>
          <a:p>
            <a:r>
              <a:rPr lang="en-US" sz="3600" dirty="0" smtClean="0"/>
              <a:t>WHEN ??</a:t>
            </a:r>
          </a:p>
          <a:p>
            <a:r>
              <a:rPr lang="en-US" sz="3600" dirty="0" smtClean="0"/>
              <a:t>HOW  TO ????</a:t>
            </a:r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92125" y="1371600"/>
            <a:ext cx="8651875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สอดคล้องกับวิสัยทัศน์</a:t>
            </a:r>
            <a:r>
              <a:rPr lang="en-US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-</a:t>
            </a:r>
            <a:r>
              <a:rPr lang="th-TH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พันธกิจ</a:t>
            </a:r>
            <a:r>
              <a:rPr lang="en-US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-</a:t>
            </a:r>
            <a:r>
              <a:rPr lang="th-TH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วัตถุประสงค์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บรรลุเกณฑ์ที่ตั้งไว้</a:t>
            </a:r>
            <a:r>
              <a:rPr lang="en-US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(</a:t>
            </a:r>
            <a:r>
              <a:rPr lang="th-TH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การเป็นไปตามข้อกำหนด)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ความเป็นเลิศที่วัดได้ด้วยเกณฑ์ที่ตายตัว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คุ้มค่ากับการลงทุน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ความเหมาะสมกับสถานการณ์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การพัฒนาอย่างต่อเนื่อง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ความพึงพอใจของลูกค้า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0" y="381000"/>
            <a:ext cx="4300538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60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 </a:t>
            </a:r>
            <a:r>
              <a:rPr lang="th-TH" sz="66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คุณภาพ  หมายถึง</a:t>
            </a:r>
            <a:endParaRPr lang="th-TH" sz="6000" b="1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7227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h-TH" sz="4800" b="1" dirty="0" smtClean="0"/>
              <a:t>เทคนิคการบริหารหลักสูตรเพื่อมุ่งสู่ความเป็นเลิศ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547664" y="2143397"/>
            <a:ext cx="7139136" cy="4525963"/>
          </a:xfrm>
        </p:spPr>
        <p:txBody>
          <a:bodyPr/>
          <a:lstStyle/>
          <a:p>
            <a:r>
              <a:rPr lang="th-TH" sz="5400" b="1" dirty="0" smtClean="0">
                <a:latin typeface="Arial Black" panose="020B0A04020102020204" pitchFamily="34" charset="0"/>
              </a:rPr>
              <a:t>อาจารย์ประจำหลักสูตร</a:t>
            </a:r>
          </a:p>
          <a:p>
            <a:r>
              <a:rPr lang="th-TH" sz="5400" b="1" dirty="0" smtClean="0">
                <a:latin typeface="Arial Black" panose="020B0A04020102020204" pitchFamily="34" charset="0"/>
              </a:rPr>
              <a:t>คุณภาพหลักสูตร</a:t>
            </a:r>
          </a:p>
          <a:p>
            <a:r>
              <a:rPr lang="th-TH" sz="5400" b="1" dirty="0" smtClean="0"/>
              <a:t>ระบบบริหารหลักสูตร</a:t>
            </a:r>
            <a:endParaRPr lang="th-TH" sz="5400" b="1" dirty="0" smtClean="0">
              <a:latin typeface="Arial Black" panose="020B0A04020102020204" pitchFamily="34" charset="0"/>
            </a:endParaRPr>
          </a:p>
          <a:p>
            <a:r>
              <a:rPr lang="th-TH" sz="5400" b="1" dirty="0" smtClean="0"/>
              <a:t>ระบบคุณภาพความเป็นเลิศ</a:t>
            </a:r>
            <a:endParaRPr lang="th-TH" sz="5400" b="1" dirty="0" smtClean="0">
              <a:latin typeface="Arial Black" panose="020B0A04020102020204" pitchFamily="34" charset="0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276600" y="1714500"/>
            <a:ext cx="2176463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Hand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Heart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Health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Happiness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Harmony</a:t>
            </a:r>
            <a:endParaRPr lang="en-US" sz="600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81200" y="228600"/>
            <a:ext cx="51657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96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คุณภาพบัณฑิต</a:t>
            </a:r>
          </a:p>
        </p:txBody>
      </p:sp>
      <p:pic>
        <p:nvPicPr>
          <p:cNvPr id="21508" name="Picture 4" descr="j02870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5" y="1828800"/>
            <a:ext cx="2420938" cy="416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29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381000" y="1905000"/>
            <a:ext cx="2286000" cy="914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3600" b="1" smtClean="0">
                <a:solidFill>
                  <a:srgbClr val="FFFFFF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นักศึกษา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3352800" y="1295400"/>
            <a:ext cx="2438400" cy="762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36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กระบวนการ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6629400" y="1981200"/>
            <a:ext cx="2209800" cy="838200"/>
          </a:xfrm>
          <a:prstGeom prst="ellipse">
            <a:avLst/>
          </a:prstGeom>
          <a:solidFill>
            <a:srgbClr val="FFCCCC"/>
          </a:solidFill>
          <a:ln w="12700">
            <a:solidFill>
              <a:srgbClr val="FF33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36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บัณฑิต</a:t>
            </a:r>
            <a:endParaRPr lang="th-TH" sz="3600" b="1" smtClean="0">
              <a:solidFill>
                <a:srgbClr val="FFFFFF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276600" y="2027238"/>
            <a:ext cx="2547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0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การเรียนการสอน</a:t>
            </a:r>
            <a:endParaRPr lang="th-TH" sz="3200" b="1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819400" y="2438400"/>
            <a:ext cx="457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5867400" y="2438400"/>
            <a:ext cx="533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8600" y="3886200"/>
            <a:ext cx="2514600" cy="2057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FFFF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Cognitive</a:t>
            </a:r>
            <a:r>
              <a:rPr lang="th-TH" sz="2400" b="1" smtClean="0">
                <a:solidFill>
                  <a:srgbClr val="FFFFFF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 - เดิม</a:t>
            </a:r>
            <a:endParaRPr lang="en-US" sz="2400" b="1" smtClean="0">
              <a:solidFill>
                <a:srgbClr val="FFFFFF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FFFF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Affective - เดิม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FFFF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Psychomotor</a:t>
            </a:r>
            <a:r>
              <a:rPr lang="th-TH" sz="2400" b="1" smtClean="0">
                <a:solidFill>
                  <a:srgbClr val="FFFFFF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 - เดิม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477000" y="3886200"/>
            <a:ext cx="2514600" cy="2057400"/>
          </a:xfrm>
          <a:prstGeom prst="rect">
            <a:avLst/>
          </a:prstGeom>
          <a:solidFill>
            <a:srgbClr val="FFCCCC"/>
          </a:solidFill>
          <a:ln w="12700">
            <a:solidFill>
              <a:srgbClr val="FF33CC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Cognitive</a:t>
            </a:r>
            <a:r>
              <a:rPr lang="th-TH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 - ใหม่</a:t>
            </a:r>
            <a:endParaRPr lang="en-US" sz="2400" b="1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Affective - ใหม่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Psychomotor</a:t>
            </a:r>
            <a:r>
              <a:rPr lang="th-TH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 - ใหม่</a:t>
            </a:r>
            <a:endParaRPr lang="th-TH" sz="2400" b="1" smtClean="0">
              <a:solidFill>
                <a:srgbClr val="FFFFFF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2209800" cy="1676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0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1. หลักสูตร ครอบคลุมถึง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0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วิธีการสอน+ปัจจัยสนับสนุน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0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2. อาจารย์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0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3. นักศึกษา</a:t>
            </a:r>
          </a:p>
        </p:txBody>
      </p:sp>
    </p:spTree>
    <p:extLst>
      <p:ext uri="{BB962C8B-B14F-4D97-AF65-F5344CB8AC3E}">
        <p14:creationId xmlns:p14="http://schemas.microsoft.com/office/powerpoint/2010/main" val="22639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  <p:bldP spid="11273" grpId="0" animBg="1" autoUpdateAnimBg="0"/>
      <p:bldP spid="1127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019800" y="1143000"/>
            <a:ext cx="22860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srgbClr val="000000"/>
              </a:solidFill>
            </a:endParaRP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533400" y="2819400"/>
            <a:ext cx="3048000" cy="2667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4800" b="1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8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สอนให้ทำแล้ว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5486400" y="2743200"/>
            <a:ext cx="3048000" cy="27432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4800" b="1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48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ทำได้แล้ว</a:t>
            </a:r>
            <a:endParaRPr lang="th-TH" sz="4800" b="1" smtClean="0">
              <a:solidFill>
                <a:srgbClr val="FFFFFF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066800" y="2971800"/>
            <a:ext cx="180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54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สอนแล้ว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191000" y="1312863"/>
            <a:ext cx="184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5400" b="1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19800" y="2971800"/>
            <a:ext cx="21066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54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เรียนรู้แล้ว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191000" y="3352800"/>
            <a:ext cx="7635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VS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867400" y="1066800"/>
            <a:ext cx="2514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th-TH" sz="60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  นักศึกษา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914400" y="1066800"/>
            <a:ext cx="2590800" cy="1219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srgbClr val="000000"/>
              </a:solidFill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143000" y="914400"/>
            <a:ext cx="2060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7200" b="1" smtClean="0">
                <a:solidFill>
                  <a:srgbClr val="000000"/>
                </a:solidFill>
                <a:latin typeface="Times New Roman" panose="02020603050405020304" pitchFamily="18" charset="0"/>
                <a:cs typeface="AngsanaUPC" panose="02020603050405020304" pitchFamily="18" charset="-34"/>
              </a:rPr>
              <a:t>อาจารย์</a:t>
            </a:r>
            <a:endParaRPr lang="th-TH" sz="3200" b="1" smtClean="0">
              <a:solidFill>
                <a:srgbClr val="000000"/>
              </a:solidFill>
              <a:latin typeface="Times New Roman" panose="02020603050405020304" pitchFamily="18" charset="0"/>
              <a:cs typeface="AngsanaUPC" panose="02020603050405020304" pitchFamily="18" charset="-34"/>
            </a:endParaRP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200400" y="3429000"/>
            <a:ext cx="2819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276600" y="4495800"/>
            <a:ext cx="2819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838200" y="5854700"/>
            <a:ext cx="7502525" cy="701675"/>
          </a:xfrm>
          <a:prstGeom prst="rect">
            <a:avLst/>
          </a:prstGeom>
          <a:solidFill>
            <a:srgbClr val="FF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smtClean="0">
                <a:solidFill>
                  <a:srgbClr val="000000"/>
                </a:solidFill>
              </a:rPr>
              <a:t>ประเมินผลสัมฤทธิ์ </a:t>
            </a:r>
            <a:r>
              <a:rPr lang="en-US" sz="4000" b="1" smtClean="0">
                <a:solidFill>
                  <a:srgbClr val="000000"/>
                </a:solidFill>
              </a:rPr>
              <a:t> </a:t>
            </a:r>
            <a:r>
              <a:rPr lang="en-US" b="1" i="1" smtClean="0">
                <a:solidFill>
                  <a:srgbClr val="000000"/>
                </a:solidFill>
              </a:rPr>
              <a:t>VS</a:t>
            </a:r>
            <a:r>
              <a:rPr lang="en-US" sz="4000" b="1" smtClean="0">
                <a:solidFill>
                  <a:srgbClr val="000000"/>
                </a:solidFill>
              </a:rPr>
              <a:t> </a:t>
            </a:r>
            <a:r>
              <a:rPr lang="th-TH" sz="4000" b="1" smtClean="0">
                <a:solidFill>
                  <a:srgbClr val="000000"/>
                </a:solidFill>
              </a:rPr>
              <a:t> ทวนสอบผลสัมฤทธิ์ </a:t>
            </a:r>
          </a:p>
        </p:txBody>
      </p:sp>
    </p:spTree>
    <p:extLst>
      <p:ext uri="{BB962C8B-B14F-4D97-AF65-F5344CB8AC3E}">
        <p14:creationId xmlns:p14="http://schemas.microsoft.com/office/powerpoint/2010/main" val="23872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04800" y="609600"/>
            <a:ext cx="8458200" cy="571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2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 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09600" y="974725"/>
            <a:ext cx="7856538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600" b="1" dirty="0" smtClean="0">
                <a:latin typeface="Angsana New" panose="02020603050405020304" pitchFamily="18" charset="-34"/>
              </a:rPr>
              <a:t>Quality is a Journey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600" b="1" u="sng" dirty="0" smtClean="0">
                <a:latin typeface="Angsana New" panose="02020603050405020304" pitchFamily="18" charset="-34"/>
              </a:rPr>
              <a:t>Quality is not a destination</a:t>
            </a:r>
            <a:r>
              <a:rPr lang="en-US" sz="8000" b="1" u="sng" dirty="0" smtClean="0">
                <a:latin typeface="Angsana New" panose="02020603050405020304" pitchFamily="18" charset="-34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ngsana New" panose="02020603050405020304" pitchFamily="18" charset="-34"/>
              </a:rPr>
              <a:t>Indicator is a life</a:t>
            </a:r>
            <a:endParaRPr lang="en-US" sz="66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Angsana New" panose="02020603050405020304" pitchFamily="18" charset="-34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25963" y="2406650"/>
            <a:ext cx="4349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 </a:t>
            </a:r>
            <a:r>
              <a:rPr lang="en-US" sz="66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 </a:t>
            </a:r>
            <a:endParaRPr lang="en-US" sz="6000" b="1" smtClean="0">
              <a:solidFill>
                <a:srgbClr val="000099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06618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657225"/>
            <a:ext cx="878840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u="sng" smtClean="0">
                <a:solidFill>
                  <a:srgbClr val="000000"/>
                </a:solidFill>
                <a:latin typeface="Angsana New" panose="02020603050405020304" pitchFamily="18" charset="-34"/>
              </a:rPr>
              <a:t>Quality </a:t>
            </a:r>
            <a:r>
              <a:rPr lang="th-TH" sz="6000" u="sng" smtClean="0">
                <a:solidFill>
                  <a:srgbClr val="000000"/>
                </a:solidFill>
                <a:latin typeface="Angsana New" panose="02020603050405020304" pitchFamily="18" charset="-34"/>
              </a:rPr>
              <a:t>assurance (การประกันคุณภาพ)</a:t>
            </a:r>
            <a:r>
              <a:rPr lang="en-US" sz="5400" smtClean="0">
                <a:solidFill>
                  <a:srgbClr val="000000"/>
                </a:solidFill>
                <a:latin typeface="Angsana New" panose="02020603050405020304" pitchFamily="18" charset="-34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5400" smtClean="0">
                <a:solidFill>
                  <a:srgbClr val="000000"/>
                </a:solidFill>
                <a:latin typeface="Angsana New" panose="02020603050405020304" pitchFamily="18" charset="-34"/>
              </a:rPr>
              <a:t> Quality  control	    -</a:t>
            </a:r>
            <a:r>
              <a:rPr lang="th-TH" sz="5400" smtClean="0">
                <a:solidFill>
                  <a:srgbClr val="000000"/>
                </a:solidFill>
                <a:latin typeface="Angsana New" panose="02020603050405020304" pitchFamily="18" charset="-34"/>
              </a:rPr>
              <a:t> ควบคุมคุณภาพ</a:t>
            </a:r>
            <a:endParaRPr lang="en-US" sz="5400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5400" smtClean="0">
                <a:solidFill>
                  <a:srgbClr val="000000"/>
                </a:solidFill>
                <a:latin typeface="Angsana New" panose="02020603050405020304" pitchFamily="18" charset="-34"/>
              </a:rPr>
              <a:t> Quality </a:t>
            </a:r>
            <a:r>
              <a:rPr lang="th-TH" sz="5400" smtClean="0">
                <a:solidFill>
                  <a:srgbClr val="000000"/>
                </a:solidFill>
                <a:latin typeface="Angsana New" panose="02020603050405020304" pitchFamily="18" charset="-34"/>
              </a:rPr>
              <a:t>audit		    - ตรวจสอบคุณภาพ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5400" smtClean="0">
                <a:solidFill>
                  <a:srgbClr val="000000"/>
                </a:solidFill>
                <a:latin typeface="Angsana New" panose="02020603050405020304" pitchFamily="18" charset="-34"/>
              </a:rPr>
              <a:t> Quality </a:t>
            </a:r>
            <a:r>
              <a:rPr lang="th-TH" sz="5400" smtClean="0">
                <a:solidFill>
                  <a:srgbClr val="000000"/>
                </a:solidFill>
                <a:latin typeface="Angsana New" panose="02020603050405020304" pitchFamily="18" charset="-34"/>
              </a:rPr>
              <a:t>assessment   - ประเมินคุณภาพ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5400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u="sng" smtClean="0">
                <a:solidFill>
                  <a:srgbClr val="000000"/>
                </a:solidFill>
                <a:latin typeface="Angsana New" panose="02020603050405020304" pitchFamily="18" charset="-34"/>
              </a:rPr>
              <a:t>Quality </a:t>
            </a:r>
            <a:r>
              <a:rPr lang="th-TH" sz="6000" u="sng" smtClean="0">
                <a:solidFill>
                  <a:srgbClr val="000000"/>
                </a:solidFill>
                <a:latin typeface="Angsana New" panose="02020603050405020304" pitchFamily="18" charset="-34"/>
              </a:rPr>
              <a:t>accreditation (การรับรองคุณภาพ)</a:t>
            </a:r>
            <a:endParaRPr lang="th-TH" sz="600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7635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33400" y="395288"/>
            <a:ext cx="8458200" cy="615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2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    </a:t>
            </a:r>
            <a:r>
              <a:rPr lang="en-US" sz="106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Journey of QA</a:t>
            </a:r>
            <a:endParaRPr lang="en-US" sz="8800" b="1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Who are we ?				 Self Study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Where do we want to go ?		 Goal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Where are we now ?			 Input-resource							 ( Reality 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How do we get there ?			 Process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What we have to do next?                Action</a:t>
            </a: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 flipV="1">
            <a:off x="5257800" y="3124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52578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5181600" y="5105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5181600" y="5791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5257800" y="2514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551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143000" y="1435100"/>
            <a:ext cx="7361238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0" smtClean="0">
                <a:solidFill>
                  <a:srgbClr val="000000"/>
                </a:solidFill>
                <a:latin typeface="Angsana New" panose="02020603050405020304" pitchFamily="18" charset="-34"/>
              </a:rPr>
              <a:t>  </a:t>
            </a:r>
            <a:r>
              <a:rPr lang="en-US" sz="8000" b="1" i="1" smtClean="0">
                <a:solidFill>
                  <a:srgbClr val="006600"/>
                </a:solidFill>
                <a:latin typeface="Angsana New" panose="02020603050405020304" pitchFamily="18" charset="-34"/>
              </a:rPr>
              <a:t>Quality is a system of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8000" smtClean="0">
                <a:solidFill>
                  <a:srgbClr val="000000"/>
                </a:solidFill>
                <a:latin typeface="Angsana New" panose="02020603050405020304" pitchFamily="18" charset="-34"/>
              </a:rPr>
              <a:t> Transfer of trust</a:t>
            </a:r>
            <a:endParaRPr lang="en-US" sz="7200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7200" smtClean="0">
                <a:solidFill>
                  <a:srgbClr val="000000"/>
                </a:solidFill>
                <a:latin typeface="Angsana New" panose="02020603050405020304" pitchFamily="18" charset="-34"/>
              </a:rPr>
              <a:t> </a:t>
            </a:r>
            <a:r>
              <a:rPr lang="en-US" sz="8000" smtClean="0">
                <a:solidFill>
                  <a:srgbClr val="000000"/>
                </a:solidFill>
                <a:latin typeface="Angsana New" panose="02020603050405020304" pitchFamily="18" charset="-34"/>
              </a:rPr>
              <a:t>Transfer of responsibility</a:t>
            </a:r>
            <a:endParaRPr lang="en-US" sz="720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pic>
        <p:nvPicPr>
          <p:cNvPr id="7170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13176"/>
            <a:ext cx="2032224" cy="174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443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295400" y="1219200"/>
            <a:ext cx="6751638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Social change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800" smtClean="0">
                <a:solidFill>
                  <a:srgbClr val="000000"/>
                </a:solidFill>
                <a:latin typeface="Angsana New" panose="02020603050405020304" pitchFamily="18" charset="-34"/>
              </a:rPr>
              <a:t> Technology change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400" smtClean="0">
                <a:solidFill>
                  <a:srgbClr val="000000"/>
                </a:solidFill>
                <a:latin typeface="Angsana New" panose="02020603050405020304" pitchFamily="18" charset="-34"/>
              </a:rPr>
              <a:t> Value change (cost-effectiveness)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4400" smtClean="0">
                <a:solidFill>
                  <a:srgbClr val="000000"/>
                </a:solidFill>
                <a:latin typeface="Angsana New" panose="02020603050405020304" pitchFamily="18" charset="-34"/>
              </a:rPr>
              <a:t> Customer  satisfaction  change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srgbClr val="000000"/>
                </a:solidFill>
                <a:latin typeface="Angsana New" panose="02020603050405020304" pitchFamily="18" charset="-34"/>
              </a:rPr>
              <a:t>    (Needs, Expectation, Specification)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479550" y="304800"/>
            <a:ext cx="55308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66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 ปัจจัยที่มีผลต่อคุณภาพ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7618413" cy="1433513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800" b="1" i="1" smtClean="0">
                <a:solidFill>
                  <a:srgbClr val="000000"/>
                </a:solidFill>
                <a:latin typeface="Angsana New" panose="02020603050405020304" pitchFamily="18" charset="-34"/>
              </a:rPr>
              <a:t>Quality is dynamic stage</a:t>
            </a:r>
          </a:p>
        </p:txBody>
      </p:sp>
    </p:spTree>
    <p:extLst>
      <p:ext uri="{BB962C8B-B14F-4D97-AF65-F5344CB8AC3E}">
        <p14:creationId xmlns:p14="http://schemas.microsoft.com/office/powerpoint/2010/main" val="4230944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86868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5400" b="1" u="sng" smtClean="0">
                <a:solidFill>
                  <a:srgbClr val="000000"/>
                </a:solidFill>
                <a:latin typeface="Angsana New" panose="02020603050405020304" pitchFamily="18" charset="-34"/>
              </a:rPr>
              <a:t>คุณภาพของสถานศึกษา</a:t>
            </a:r>
            <a:r>
              <a:rPr lang="th-TH" sz="4800" b="1" u="sng" smtClean="0">
                <a:solidFill>
                  <a:srgbClr val="000000"/>
                </a:solidFill>
                <a:latin typeface="Angsana New" panose="02020603050405020304" pitchFamily="18" charset="-34"/>
              </a:rPr>
              <a:t> - </a:t>
            </a:r>
            <a:r>
              <a:rPr lang="th-TH" sz="4800" b="1" i="1" u="sng" smtClean="0">
                <a:solidFill>
                  <a:srgbClr val="000000"/>
                </a:solidFill>
                <a:latin typeface="Angsana New" panose="02020603050405020304" pitchFamily="18" charset="-34"/>
              </a:rPr>
              <a:t>ผลผลิตของสถานศึกษา</a:t>
            </a:r>
            <a:endParaRPr lang="th-TH" sz="4400" b="1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	</a:t>
            </a:r>
            <a:r>
              <a:rPr lang="th-TH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1.  คุณภาพบัณฑิต		</a:t>
            </a: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	</a:t>
            </a:r>
            <a:r>
              <a:rPr lang="en-US" sz="4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……</a:t>
            </a: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?</a:t>
            </a:r>
            <a:endParaRPr lang="th-TH" sz="4400" b="1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	2.  คุณภาพงานวิจัย</a:t>
            </a: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			</a:t>
            </a:r>
            <a:r>
              <a:rPr lang="en-US" sz="4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……</a:t>
            </a: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?</a:t>
            </a:r>
            <a:endParaRPr lang="th-TH" sz="4400" b="1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	3.  คุณภาพงานบริการวิชาการ</a:t>
            </a: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		</a:t>
            </a:r>
            <a:r>
              <a:rPr lang="en-US" sz="4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……</a:t>
            </a: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?</a:t>
            </a:r>
            <a:endParaRPr lang="th-TH" sz="4400" b="1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	4.  คุณภาพงานทำนุบำรุงศิลปฯ</a:t>
            </a: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	</a:t>
            </a:r>
            <a:r>
              <a:rPr lang="en-US" sz="4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……</a:t>
            </a:r>
            <a:r>
              <a:rPr lang="en-US" sz="4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?</a:t>
            </a:r>
            <a:endParaRPr lang="th-TH" sz="4400" b="1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676400" y="5486400"/>
            <a:ext cx="6172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th-TH" sz="5400" b="1" smtClean="0">
                <a:solidFill>
                  <a:srgbClr val="000000"/>
                </a:solidFill>
                <a:latin typeface="Angsana New" panose="02020603050405020304" pitchFamily="18" charset="-34"/>
              </a:rPr>
              <a:t>ปริมาณและคุณภาพของ</a:t>
            </a:r>
            <a:r>
              <a:rPr lang="th-TH" sz="5400" b="1" i="1" smtClean="0">
                <a:solidFill>
                  <a:srgbClr val="000000"/>
                </a:solidFill>
                <a:latin typeface="Angsana New" panose="02020603050405020304" pitchFamily="18" charset="-34"/>
              </a:rPr>
              <a:t>ผลผลิต</a:t>
            </a:r>
          </a:p>
        </p:txBody>
      </p:sp>
    </p:spTree>
    <p:extLst>
      <p:ext uri="{BB962C8B-B14F-4D97-AF65-F5344CB8AC3E}">
        <p14:creationId xmlns:p14="http://schemas.microsoft.com/office/powerpoint/2010/main" val="1649963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48663" y="6111875"/>
            <a:ext cx="457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/>
            <a:fld id="{0F56B4F2-B216-4176-A1B6-A08AAC93E6F7}" type="slidenum">
              <a:rPr lang="en-US" sz="1400">
                <a:solidFill>
                  <a:srgbClr val="000000"/>
                </a:solidFill>
                <a:cs typeface="KodchiangUPC" panose="02020603050405020304" pitchFamily="18" charset="-34"/>
              </a:rPr>
              <a:pPr algn="ctr"/>
              <a:t>29</a:t>
            </a:fld>
            <a:endParaRPr lang="th-TH" sz="140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449388"/>
            <a:ext cx="7921625" cy="30464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9600" b="1" dirty="0">
                <a:solidFill>
                  <a:srgbClr val="000000"/>
                </a:solidFill>
                <a:latin typeface="EucrosiaUPC" pitchFamily="18" charset="-34"/>
                <a:cs typeface="EucrosiaUPC" pitchFamily="18" charset="-34"/>
              </a:rPr>
              <a:t>การประกันคุณภาพ</a:t>
            </a:r>
          </a:p>
          <a:p>
            <a:pPr algn="ctr" eaLnBrk="0" hangingPunct="0">
              <a:defRPr/>
            </a:pPr>
            <a:r>
              <a:rPr lang="th-TH" sz="9600" b="1" dirty="0">
                <a:solidFill>
                  <a:srgbClr val="000000"/>
                </a:solidFill>
                <a:latin typeface="EucrosiaUPC" pitchFamily="18" charset="-34"/>
                <a:cs typeface="EucrosiaUPC" pitchFamily="18" charset="-34"/>
              </a:rPr>
              <a:t>ระดับหลักสูตร</a:t>
            </a:r>
            <a:endParaRPr lang="en-US" sz="9600" b="1" dirty="0">
              <a:solidFill>
                <a:srgbClr val="000000"/>
              </a:solidFill>
              <a:latin typeface="EucrosiaUPC" pitchFamily="18" charset="-34"/>
              <a:cs typeface="Eucrosi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861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Objective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Self reflection</a:t>
            </a:r>
          </a:p>
          <a:p>
            <a:r>
              <a:rPr lang="en-US" sz="4400" dirty="0" smtClean="0"/>
              <a:t>Competency of </a:t>
            </a:r>
            <a:r>
              <a:rPr lang="en-US" sz="4400" dirty="0"/>
              <a:t>full-time program instructor</a:t>
            </a:r>
            <a:endParaRPr lang="en-US" sz="4400" dirty="0" smtClean="0"/>
          </a:p>
          <a:p>
            <a:r>
              <a:rPr lang="en-US" sz="4400" dirty="0"/>
              <a:t>Quality of program ?????</a:t>
            </a:r>
          </a:p>
          <a:p>
            <a:r>
              <a:rPr lang="en-US" sz="4400" dirty="0" smtClean="0"/>
              <a:t>Self assessment report – TQF 7</a:t>
            </a:r>
          </a:p>
          <a:p>
            <a:r>
              <a:rPr lang="en-US" sz="4400" dirty="0" smtClean="0"/>
              <a:t>Achievement verification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037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/>
          <p:cNvSpPr txBox="1"/>
          <p:nvPr/>
        </p:nvSpPr>
        <p:spPr>
          <a:xfrm>
            <a:off x="1403648" y="1268760"/>
            <a:ext cx="6455613" cy="144655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th-TH" sz="8800" dirty="0" smtClean="0">
                <a:solidFill>
                  <a:srgbClr val="000000"/>
                </a:solidFill>
                <a:latin typeface="Aharoni" panose="02010803020104030203" pitchFamily="2" charset="-79"/>
              </a:rPr>
              <a:t>แผนบริหารหลักสูตร</a:t>
            </a:r>
            <a:endParaRPr lang="th-TH" sz="8800" dirty="0">
              <a:solidFill>
                <a:srgbClr val="000000"/>
              </a:solidFill>
              <a:latin typeface="Aharoni" panose="02010803020104030203" pitchFamily="2" charset="-79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1609" y="5013176"/>
            <a:ext cx="2621843" cy="1739242"/>
          </a:xfrm>
          <a:prstGeom prst="rect">
            <a:avLst/>
          </a:prstGeom>
        </p:spPr>
      </p:pic>
      <p:sp>
        <p:nvSpPr>
          <p:cNvPr id="4" name="กล่องข้อความ 3"/>
          <p:cNvSpPr txBox="1"/>
          <p:nvPr/>
        </p:nvSpPr>
        <p:spPr>
          <a:xfrm>
            <a:off x="1833018" y="3140968"/>
            <a:ext cx="5993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6600" dirty="0" smtClean="0"/>
              <a:t>ประจำปีการศึกษา ๒๕๖๐</a:t>
            </a:r>
            <a:endParaRPr lang="th-TH" sz="6600" dirty="0"/>
          </a:p>
        </p:txBody>
      </p:sp>
    </p:spTree>
    <p:extLst>
      <p:ext uri="{BB962C8B-B14F-4D97-AF65-F5344CB8AC3E}">
        <p14:creationId xmlns:p14="http://schemas.microsoft.com/office/powerpoint/2010/main" val="21220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1907704" y="1484784"/>
            <a:ext cx="5763116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th-TH" sz="5400" b="1" dirty="0" smtClean="0"/>
              <a:t>แผนยกระดับคุณภาพหลักสูตร</a:t>
            </a:r>
            <a:endParaRPr lang="th-TH" sz="5400" b="1" dirty="0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2619437" y="2996952"/>
            <a:ext cx="4339650" cy="1015663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th-TH" sz="6000" dirty="0" smtClean="0"/>
              <a:t>แผนพัฒนาหลักสูตร</a:t>
            </a:r>
            <a:endParaRPr lang="th-TH" sz="6000" dirty="0"/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7044" y="4029799"/>
            <a:ext cx="3924436" cy="260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65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791422"/>
              </p:ext>
            </p:extLst>
          </p:nvPr>
        </p:nvGraphicFramePr>
        <p:xfrm>
          <a:off x="467544" y="332657"/>
          <a:ext cx="8352928" cy="6494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2880320"/>
                <a:gridCol w="1512168"/>
                <a:gridCol w="936104"/>
              </a:tblGrid>
              <a:tr h="853809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ข้อเสนอแนะจาก</a:t>
                      </a:r>
                      <a:r>
                        <a:rPr lang="en-US" b="1" dirty="0" smtClean="0"/>
                        <a:t>           </a:t>
                      </a:r>
                      <a:r>
                        <a:rPr lang="th-TH" b="1" dirty="0" smtClean="0"/>
                        <a:t>ผลการประเมินหลักสูตร</a:t>
                      </a:r>
                      <a:endParaRPr lang="en-US" b="1" dirty="0" smtClean="0"/>
                    </a:p>
                    <a:p>
                      <a:pPr algn="ctr"/>
                      <a:r>
                        <a:rPr lang="th-TH" b="1" dirty="0" smtClean="0"/>
                        <a:t>ในปีที่ผ่านมา</a:t>
                      </a:r>
                      <a:endParaRPr lang="en-US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แผน/โครงการ/กิจกรรม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th-TH" b="1" dirty="0" smtClean="0"/>
                        <a:t>ที่จะดำเนินงานตามข้อเสนอแนะ</a:t>
                      </a:r>
                      <a:endParaRPr lang="en-US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เมื่อไร</a:t>
                      </a:r>
                      <a:r>
                        <a:rPr lang="th-TH" b="1" baseline="0" dirty="0" smtClean="0"/>
                        <a:t> </a:t>
                      </a:r>
                      <a:endParaRPr lang="en-US" b="1" baseline="0" smtClean="0"/>
                    </a:p>
                    <a:p>
                      <a:pPr algn="ctr"/>
                      <a:r>
                        <a:rPr lang="th-TH" b="1" baseline="0" smtClean="0"/>
                        <a:t>(</a:t>
                      </a:r>
                      <a:r>
                        <a:rPr lang="th-TH" b="1" baseline="0" dirty="0" smtClean="0"/>
                        <a:t>วัน/เดือน/ปี)</a:t>
                      </a:r>
                      <a:endParaRPr lang="en-US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ผู้รับผิดชอบ</a:t>
                      </a:r>
                      <a:endParaRPr lang="en-US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40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07528" y="1460287"/>
            <a:ext cx="6858000" cy="37955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en-US" sz="6600" b="1" dirty="0"/>
              <a:t>SAR</a:t>
            </a:r>
            <a:r>
              <a:rPr lang="en-US" sz="8625" b="1" dirty="0"/>
              <a:t> </a:t>
            </a:r>
            <a:r>
              <a:rPr lang="th-TH" sz="8625" b="1" dirty="0"/>
              <a:t>ระดับหลักสูตร</a:t>
            </a:r>
            <a:br>
              <a:rPr lang="th-TH" sz="8625" b="1" dirty="0"/>
            </a:br>
            <a:r>
              <a:rPr lang="th-TH" sz="8625" b="1" dirty="0" err="1"/>
              <a:t>มคอ</a:t>
            </a:r>
            <a:r>
              <a:rPr lang="th-TH" sz="8625" b="1" dirty="0"/>
              <a:t> 7</a:t>
            </a:r>
            <a:endParaRPr lang="en-US" sz="8625" b="1" dirty="0"/>
          </a:p>
        </p:txBody>
      </p:sp>
    </p:spTree>
    <p:extLst>
      <p:ext uri="{BB962C8B-B14F-4D97-AF65-F5344CB8AC3E}">
        <p14:creationId xmlns:p14="http://schemas.microsoft.com/office/powerpoint/2010/main" val="28282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วิเคราะห์ผลของแต่ละกระบวนการ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033351"/>
              </p:ext>
            </p:extLst>
          </p:nvPr>
        </p:nvGraphicFramePr>
        <p:xfrm>
          <a:off x="467544" y="1844824"/>
          <a:ext cx="8208912" cy="4315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3384376"/>
                <a:gridCol w="4032448"/>
              </a:tblGrid>
              <a:tr h="370840">
                <a:tc>
                  <a:txBody>
                    <a:bodyPr/>
                    <a:lstStyle/>
                    <a:p>
                      <a:endParaRPr lang="th-TH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tx1"/>
                          </a:solidFill>
                        </a:rPr>
                        <a:t>เป้าหมายเชิงปริมาณ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tx1"/>
                          </a:solidFill>
                        </a:rPr>
                        <a:t>เป้าหมายเชิงคุณภาพ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2060"/>
                          </a:solidFill>
                        </a:rPr>
                        <a:t>3.1</a:t>
                      </a:r>
                      <a:endParaRPr lang="th-TH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2060"/>
                          </a:solidFill>
                        </a:rPr>
                        <a:t>3.2</a:t>
                      </a:r>
                      <a:endParaRPr lang="th-TH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2060"/>
                          </a:solidFill>
                        </a:rPr>
                        <a:t>4.1</a:t>
                      </a:r>
                      <a:endParaRPr lang="th-TH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2060"/>
                          </a:solidFill>
                        </a:rPr>
                        <a:t>5.1</a:t>
                      </a:r>
                      <a:endParaRPr lang="th-TH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2060"/>
                          </a:solidFill>
                        </a:rPr>
                        <a:t>5.2</a:t>
                      </a:r>
                      <a:endParaRPr lang="th-TH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2060"/>
                          </a:solidFill>
                        </a:rPr>
                        <a:t>5.3</a:t>
                      </a:r>
                      <a:endParaRPr lang="th-TH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2060"/>
                          </a:solidFill>
                        </a:rPr>
                        <a:t>6.1 </a:t>
                      </a:r>
                      <a:endParaRPr lang="th-TH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505075" y="1181100"/>
            <a:ext cx="4648200" cy="857250"/>
          </a:xfrm>
          <a:solidFill>
            <a:srgbClr val="FFC000"/>
          </a:solidFill>
          <a:scene3d>
            <a:camera prst="orthographicFront"/>
            <a:lightRig rig="sunset" dir="t"/>
          </a:scene3d>
        </p:spPr>
        <p:txBody>
          <a:bodyPr/>
          <a:lstStyle/>
          <a:p>
            <a:r>
              <a:rPr lang="en-US" sz="5400" b="1" dirty="0" smtClean="0"/>
              <a:t>PDCA</a:t>
            </a:r>
            <a:r>
              <a:rPr lang="en-US" sz="8000" b="1" dirty="0" smtClean="0"/>
              <a:t> </a:t>
            </a:r>
            <a:r>
              <a:rPr lang="th-TH" sz="8000" b="1" dirty="0" smtClean="0"/>
              <a:t>/ </a:t>
            </a:r>
            <a:r>
              <a:rPr lang="en-US" sz="5400" b="1" dirty="0" smtClean="0"/>
              <a:t>PDLA</a:t>
            </a:r>
            <a:endParaRPr lang="th-TH" sz="5400" b="1" dirty="0"/>
          </a:p>
        </p:txBody>
      </p:sp>
      <p:graphicFrame>
        <p:nvGraphicFramePr>
          <p:cNvPr id="4" name="SmartArt Placeholder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434082905"/>
              </p:ext>
            </p:extLst>
          </p:nvPr>
        </p:nvGraphicFramePr>
        <p:xfrm>
          <a:off x="611560" y="2348880"/>
          <a:ext cx="7920880" cy="397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86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57620" y="571480"/>
            <a:ext cx="1531188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th-TH" sz="5400" b="1" dirty="0" err="1" smtClean="0"/>
              <a:t>มคอ.</a:t>
            </a:r>
            <a:r>
              <a:rPr lang="th-TH" sz="5400" b="1" dirty="0" smtClean="0"/>
              <a:t> ๑</a:t>
            </a:r>
            <a:endParaRPr lang="th-TH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1905000"/>
            <a:ext cx="137569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4400" dirty="0" err="1" smtClean="0"/>
              <a:t>มคอ.</a:t>
            </a:r>
            <a:r>
              <a:rPr lang="th-TH" sz="4400" dirty="0" smtClean="0"/>
              <a:t> ๒</a:t>
            </a:r>
            <a:endParaRPr lang="th-TH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3048000"/>
            <a:ext cx="817853" cy="461665"/>
          </a:xfrm>
          <a:prstGeom prst="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err="1" smtClean="0"/>
              <a:t>มคอ.</a:t>
            </a:r>
            <a:r>
              <a:rPr lang="th-TH" sz="2400" dirty="0" smtClean="0"/>
              <a:t> ๓</a:t>
            </a:r>
            <a:endParaRPr lang="th-TH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4267200"/>
            <a:ext cx="822661" cy="461665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err="1" smtClean="0"/>
              <a:t>มคอ.</a:t>
            </a:r>
            <a:r>
              <a:rPr lang="th-TH" sz="2400" dirty="0" smtClean="0"/>
              <a:t> ๕</a:t>
            </a:r>
            <a:endParaRPr lang="th-TH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3048000"/>
            <a:ext cx="817853" cy="461665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err="1" smtClean="0"/>
              <a:t>มคอ.</a:t>
            </a:r>
            <a:r>
              <a:rPr lang="th-TH" sz="2400" dirty="0" smtClean="0"/>
              <a:t> ๔</a:t>
            </a:r>
            <a:endParaRPr lang="th-TH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114800"/>
            <a:ext cx="792205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err="1" smtClean="0"/>
              <a:t>มคอ.</a:t>
            </a:r>
            <a:r>
              <a:rPr lang="th-TH" sz="2400" dirty="0" smtClean="0"/>
              <a:t> ๖</a:t>
            </a:r>
            <a:endParaRPr lang="th-TH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5181600"/>
            <a:ext cx="1361270" cy="830997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4800" b="1" dirty="0" err="1" smtClean="0"/>
              <a:t>มคอ</a:t>
            </a:r>
            <a:r>
              <a:rPr lang="th-TH" sz="4800" b="1" dirty="0" smtClean="0"/>
              <a:t> ๗</a:t>
            </a:r>
            <a:endParaRPr lang="th-TH" sz="4800" b="1" dirty="0"/>
          </a:p>
        </p:txBody>
      </p:sp>
      <p:sp>
        <p:nvSpPr>
          <p:cNvPr id="10" name="ลูกศรลง 9"/>
          <p:cNvSpPr/>
          <p:nvPr/>
        </p:nvSpPr>
        <p:spPr bwMode="auto">
          <a:xfrm>
            <a:off x="6400800" y="3657600"/>
            <a:ext cx="228600" cy="381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ลูกศรลง 10"/>
          <p:cNvSpPr/>
          <p:nvPr/>
        </p:nvSpPr>
        <p:spPr bwMode="auto">
          <a:xfrm>
            <a:off x="2667000" y="3657600"/>
            <a:ext cx="228600" cy="5334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ลูกศรลง 11"/>
          <p:cNvSpPr/>
          <p:nvPr/>
        </p:nvSpPr>
        <p:spPr bwMode="auto">
          <a:xfrm>
            <a:off x="4419600" y="1524000"/>
            <a:ext cx="304800" cy="3048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4" name="ลูกศรเชื่อมต่อแบบตรง 13"/>
          <p:cNvCxnSpPr/>
          <p:nvPr/>
        </p:nvCxnSpPr>
        <p:spPr bwMode="auto">
          <a:xfrm flipH="1">
            <a:off x="3429000" y="2743200"/>
            <a:ext cx="11430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ลูกศรเชื่อมต่อแบบตรง 15"/>
          <p:cNvCxnSpPr/>
          <p:nvPr/>
        </p:nvCxnSpPr>
        <p:spPr bwMode="auto">
          <a:xfrm>
            <a:off x="4572000" y="2743200"/>
            <a:ext cx="1219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ลูกศรเชื่อมต่อแบบตรง 19"/>
          <p:cNvCxnSpPr/>
          <p:nvPr/>
        </p:nvCxnSpPr>
        <p:spPr bwMode="auto">
          <a:xfrm flipH="1">
            <a:off x="5562600" y="4800600"/>
            <a:ext cx="8382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ลูกศรเชื่อมต่อแบบตรง 21"/>
          <p:cNvCxnSpPr/>
          <p:nvPr/>
        </p:nvCxnSpPr>
        <p:spPr bwMode="auto">
          <a:xfrm>
            <a:off x="2819400" y="4953000"/>
            <a:ext cx="9144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ลูกศรโค้งซ้าย 22"/>
          <p:cNvSpPr/>
          <p:nvPr/>
        </p:nvSpPr>
        <p:spPr bwMode="auto">
          <a:xfrm rot="10800000">
            <a:off x="1352723" y="3250798"/>
            <a:ext cx="799167" cy="1270804"/>
          </a:xfrm>
          <a:prstGeom prst="curvedLeftArrow">
            <a:avLst>
              <a:gd name="adj1" fmla="val 25000"/>
              <a:gd name="adj2" fmla="val 50000"/>
              <a:gd name="adj3" fmla="val 17593"/>
            </a:avLst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5" name="ลูกศรโค้งขวา 24"/>
          <p:cNvSpPr/>
          <p:nvPr/>
        </p:nvSpPr>
        <p:spPr bwMode="auto">
          <a:xfrm rot="10800000" flipH="1">
            <a:off x="5105400" y="3200400"/>
            <a:ext cx="646763" cy="1382332"/>
          </a:xfrm>
          <a:prstGeom prst="curvedRightArrow">
            <a:avLst>
              <a:gd name="adj1" fmla="val 25000"/>
              <a:gd name="adj2" fmla="val 75788"/>
              <a:gd name="adj3" fmla="val 25000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6" name="ลูกศรโค้งขวา 25"/>
          <p:cNvSpPr/>
          <p:nvPr/>
        </p:nvSpPr>
        <p:spPr bwMode="auto">
          <a:xfrm rot="10800000">
            <a:off x="5838682" y="1524000"/>
            <a:ext cx="2771918" cy="4495800"/>
          </a:xfrm>
          <a:prstGeom prst="curvedRightArrow">
            <a:avLst>
              <a:gd name="adj1" fmla="val 15764"/>
              <a:gd name="adj2" fmla="val 47703"/>
              <a:gd name="adj3" fmla="val 25000"/>
            </a:avLst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8" name="ลูกศรเลี้ยวกลับ 27"/>
          <p:cNvSpPr/>
          <p:nvPr/>
        </p:nvSpPr>
        <p:spPr bwMode="auto">
          <a:xfrm rot="16200000">
            <a:off x="2324100" y="1028700"/>
            <a:ext cx="1371600" cy="1295400"/>
          </a:xfrm>
          <a:prstGeom prst="uturnArrow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h-TH" sz="8800" b="1" dirty="0" smtClean="0"/>
              <a:t>มคอ ๑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?</a:t>
            </a:r>
          </a:p>
          <a:p>
            <a:r>
              <a:rPr lang="en-US" sz="4400" dirty="0" smtClean="0"/>
              <a:t>Who ?</a:t>
            </a:r>
          </a:p>
          <a:p>
            <a:r>
              <a:rPr lang="en-US" sz="4400" dirty="0" smtClean="0"/>
              <a:t>How to implement ?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678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th-TH" sz="8800" b="1" dirty="0" smtClean="0"/>
              <a:t>มคอ </a:t>
            </a:r>
            <a:r>
              <a:rPr lang="th-TH" sz="8800" b="1" dirty="0"/>
              <a:t>๒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?</a:t>
            </a:r>
          </a:p>
          <a:p>
            <a:r>
              <a:rPr lang="en-US" sz="4400" dirty="0" smtClean="0"/>
              <a:t>Who ?</a:t>
            </a:r>
          </a:p>
          <a:p>
            <a:r>
              <a:rPr lang="en-US" sz="4400" dirty="0" smtClean="0"/>
              <a:t>How to implement ?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08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8800" b="1" dirty="0" smtClean="0"/>
              <a:t>มคอ ๓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5202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?</a:t>
            </a:r>
          </a:p>
          <a:p>
            <a:r>
              <a:rPr lang="en-US" sz="4400" dirty="0" smtClean="0"/>
              <a:t>Who ?</a:t>
            </a:r>
          </a:p>
          <a:p>
            <a:r>
              <a:rPr lang="en-US" sz="4400" dirty="0" smtClean="0"/>
              <a:t>How to implement ?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4869160"/>
            <a:ext cx="8229600" cy="114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8800" b="1" dirty="0" smtClean="0"/>
              <a:t>มคอ ๕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7390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95232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9600" b="1" dirty="0" smtClean="0">
                <a:latin typeface="Arial Black" panose="020B0A04020102020204" pitchFamily="34" charset="0"/>
              </a:rPr>
              <a:t>อาจารย์ประจำหลักสูตร</a:t>
            </a:r>
            <a:endParaRPr lang="en-US" sz="9600" b="1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44" y="764704"/>
            <a:ext cx="489654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KM - Knowledge Management</a:t>
            </a:r>
            <a:endParaRPr lang="th-TH" sz="2800" b="1" dirty="0"/>
          </a:p>
        </p:txBody>
      </p:sp>
      <p:pic>
        <p:nvPicPr>
          <p:cNvPr id="1026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13176"/>
            <a:ext cx="1810512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613937"/>
            <a:ext cx="918972" cy="88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613937"/>
            <a:ext cx="4569257" cy="53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0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th-TH" sz="8800" b="1" dirty="0" smtClean="0"/>
              <a:t>มคอ ๔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5202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?</a:t>
            </a:r>
          </a:p>
          <a:p>
            <a:r>
              <a:rPr lang="en-US" sz="4400" dirty="0" smtClean="0"/>
              <a:t>Who ?</a:t>
            </a:r>
          </a:p>
          <a:p>
            <a:r>
              <a:rPr lang="en-US" sz="4400" dirty="0" smtClean="0"/>
              <a:t>How to implement ?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4869160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8800" b="1" dirty="0" smtClean="0"/>
              <a:t>มคอ ๖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5078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th-TH" sz="16600" b="1" dirty="0" smtClean="0">
                <a:solidFill>
                  <a:srgbClr val="FFFF00"/>
                </a:solidFill>
              </a:rPr>
              <a:t>มคอ ๗</a:t>
            </a:r>
            <a:endParaRPr lang="en-US" sz="16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2425719"/>
            <a:ext cx="6192688" cy="366757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?</a:t>
            </a:r>
          </a:p>
          <a:p>
            <a:r>
              <a:rPr lang="en-US" sz="4400" dirty="0" smtClean="0"/>
              <a:t>Who ?</a:t>
            </a:r>
            <a:endParaRPr lang="th-TH" sz="4400" dirty="0" smtClean="0"/>
          </a:p>
          <a:p>
            <a:r>
              <a:rPr lang="en-US" sz="4400" dirty="0" smtClean="0"/>
              <a:t>When ?</a:t>
            </a:r>
          </a:p>
          <a:p>
            <a:r>
              <a:rPr lang="en-US" sz="4400" dirty="0" smtClean="0"/>
              <a:t>How to implement ?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9201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2819400" y="891778"/>
            <a:ext cx="1371600" cy="536972"/>
          </a:xfrm>
        </p:spPr>
        <p:txBody>
          <a:bodyPr/>
          <a:lstStyle/>
          <a:p>
            <a:pPr eaLnBrk="1" hangingPunct="1"/>
            <a:r>
              <a:rPr lang="th-TH" sz="2400"/>
              <a:t>นักเรียน</a:t>
            </a:r>
          </a:p>
        </p:txBody>
      </p:sp>
      <p:sp>
        <p:nvSpPr>
          <p:cNvPr id="33795" name="Text Box 33"/>
          <p:cNvSpPr txBox="1">
            <a:spLocks noChangeArrowheads="1"/>
          </p:cNvSpPr>
          <p:nvPr/>
        </p:nvSpPr>
        <p:spPr bwMode="auto">
          <a:xfrm>
            <a:off x="4419600" y="4960144"/>
            <a:ext cx="925253" cy="553998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3000" b="1">
                <a:solidFill>
                  <a:srgbClr val="000000"/>
                </a:solidFill>
              </a:rPr>
              <a:t>บัณฑิต</a:t>
            </a:r>
          </a:p>
        </p:txBody>
      </p:sp>
      <p:sp>
        <p:nvSpPr>
          <p:cNvPr id="33796" name="Line 34"/>
          <p:cNvSpPr>
            <a:spLocks noChangeShapeType="1"/>
          </p:cNvSpPr>
          <p:nvPr/>
        </p:nvSpPr>
        <p:spPr bwMode="auto">
          <a:xfrm>
            <a:off x="4876800" y="1885950"/>
            <a:ext cx="76200" cy="3028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 sz="1350">
              <a:solidFill>
                <a:srgbClr val="000000"/>
              </a:solidFill>
            </a:endParaRPr>
          </a:p>
        </p:txBody>
      </p:sp>
      <p:sp>
        <p:nvSpPr>
          <p:cNvPr id="33797" name="Text Box 35"/>
          <p:cNvSpPr txBox="1">
            <a:spLocks noChangeArrowheads="1"/>
          </p:cNvSpPr>
          <p:nvPr/>
        </p:nvSpPr>
        <p:spPr bwMode="auto">
          <a:xfrm>
            <a:off x="441325" y="1253730"/>
            <a:ext cx="1600118" cy="461665"/>
          </a:xfrm>
          <a:prstGeom prst="rect">
            <a:avLst/>
          </a:prstGeom>
          <a:solidFill>
            <a:srgbClr val="FF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400" b="1">
                <a:solidFill>
                  <a:srgbClr val="000000"/>
                </a:solidFill>
              </a:rPr>
              <a:t>กระบวนการหลัก</a:t>
            </a:r>
          </a:p>
        </p:txBody>
      </p:sp>
      <p:sp>
        <p:nvSpPr>
          <p:cNvPr id="33798" name="Text Box 37"/>
          <p:cNvSpPr txBox="1">
            <a:spLocks noChangeArrowheads="1"/>
          </p:cNvSpPr>
          <p:nvPr/>
        </p:nvSpPr>
        <p:spPr bwMode="auto">
          <a:xfrm>
            <a:off x="4343401" y="1737123"/>
            <a:ext cx="915635" cy="46166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400" b="1">
                <a:solidFill>
                  <a:srgbClr val="000000"/>
                </a:solidFill>
              </a:rPr>
              <a:t>นักศึกษา</a:t>
            </a:r>
          </a:p>
        </p:txBody>
      </p:sp>
      <p:sp>
        <p:nvSpPr>
          <p:cNvPr id="33799" name="Text Box 38"/>
          <p:cNvSpPr txBox="1">
            <a:spLocks noChangeArrowheads="1"/>
          </p:cNvSpPr>
          <p:nvPr/>
        </p:nvSpPr>
        <p:spPr bwMode="auto">
          <a:xfrm>
            <a:off x="4038601" y="889398"/>
            <a:ext cx="1513556" cy="646331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1800">
                <a:solidFill>
                  <a:srgbClr val="000000"/>
                </a:solidFill>
              </a:rPr>
              <a:t>การรับเข้า</a:t>
            </a:r>
          </a:p>
          <a:p>
            <a:r>
              <a:rPr lang="th-TH" sz="1800">
                <a:solidFill>
                  <a:srgbClr val="000000"/>
                </a:solidFill>
              </a:rPr>
              <a:t>การเตรียมความพร้อม</a:t>
            </a:r>
          </a:p>
        </p:txBody>
      </p:sp>
      <p:sp>
        <p:nvSpPr>
          <p:cNvPr id="33800" name="Text Box 39"/>
          <p:cNvSpPr txBox="1">
            <a:spLocks noChangeArrowheads="1"/>
          </p:cNvSpPr>
          <p:nvPr/>
        </p:nvSpPr>
        <p:spPr bwMode="auto">
          <a:xfrm>
            <a:off x="3657600" y="2343151"/>
            <a:ext cx="737702" cy="41549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 b="1">
                <a:solidFill>
                  <a:srgbClr val="000000"/>
                </a:solidFill>
              </a:rPr>
              <a:t>อาจารย์</a:t>
            </a:r>
          </a:p>
        </p:txBody>
      </p:sp>
      <p:sp>
        <p:nvSpPr>
          <p:cNvPr id="33801" name="Text Box 40"/>
          <p:cNvSpPr txBox="1">
            <a:spLocks noChangeArrowheads="1"/>
          </p:cNvSpPr>
          <p:nvPr/>
        </p:nvSpPr>
        <p:spPr bwMode="auto">
          <a:xfrm>
            <a:off x="3200401" y="3600450"/>
            <a:ext cx="1117614" cy="415498"/>
          </a:xfrm>
          <a:prstGeom prst="rect">
            <a:avLst/>
          </a:prstGeom>
          <a:solidFill>
            <a:srgbClr val="CC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สิ่งสนับสนุน</a:t>
            </a:r>
          </a:p>
        </p:txBody>
      </p:sp>
      <p:sp>
        <p:nvSpPr>
          <p:cNvPr id="33802" name="Text Box 41"/>
          <p:cNvSpPr txBox="1">
            <a:spLocks noChangeArrowheads="1"/>
          </p:cNvSpPr>
          <p:nvPr/>
        </p:nvSpPr>
        <p:spPr bwMode="auto">
          <a:xfrm>
            <a:off x="5334001" y="2568178"/>
            <a:ext cx="840295" cy="41549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หลักสูตร</a:t>
            </a:r>
          </a:p>
        </p:txBody>
      </p:sp>
      <p:sp>
        <p:nvSpPr>
          <p:cNvPr id="33803" name="Text Box 42"/>
          <p:cNvSpPr txBox="1">
            <a:spLocks noChangeArrowheads="1"/>
          </p:cNvSpPr>
          <p:nvPr/>
        </p:nvSpPr>
        <p:spPr bwMode="auto">
          <a:xfrm>
            <a:off x="6172200" y="5028010"/>
            <a:ext cx="1503938" cy="415498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การติดตามผลผลิต</a:t>
            </a:r>
          </a:p>
        </p:txBody>
      </p:sp>
      <p:sp>
        <p:nvSpPr>
          <p:cNvPr id="33804" name="Text Box 43"/>
          <p:cNvSpPr txBox="1">
            <a:spLocks noChangeArrowheads="1"/>
          </p:cNvSpPr>
          <p:nvPr/>
        </p:nvSpPr>
        <p:spPr bwMode="auto">
          <a:xfrm>
            <a:off x="4926014" y="3153967"/>
            <a:ext cx="3176587" cy="507831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700" b="1" dirty="0">
                <a:solidFill>
                  <a:srgbClr val="C00000"/>
                </a:solidFill>
              </a:rPr>
              <a:t>กระบวนการเรียนรู้</a:t>
            </a:r>
          </a:p>
        </p:txBody>
      </p:sp>
      <p:sp>
        <p:nvSpPr>
          <p:cNvPr id="33805" name="Text Box 44"/>
          <p:cNvSpPr txBox="1">
            <a:spLocks noChangeArrowheads="1"/>
          </p:cNvSpPr>
          <p:nvPr/>
        </p:nvSpPr>
        <p:spPr bwMode="auto">
          <a:xfrm>
            <a:off x="5257801" y="3943351"/>
            <a:ext cx="1983235" cy="41549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การประเมินผลการเรียนรู้</a:t>
            </a:r>
          </a:p>
        </p:txBody>
      </p:sp>
      <p:sp>
        <p:nvSpPr>
          <p:cNvPr id="33806" name="Text Box 45"/>
          <p:cNvSpPr txBox="1">
            <a:spLocks noChangeArrowheads="1"/>
          </p:cNvSpPr>
          <p:nvPr/>
        </p:nvSpPr>
        <p:spPr bwMode="auto">
          <a:xfrm>
            <a:off x="2743201" y="2228850"/>
            <a:ext cx="750526" cy="738664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ปริมาณ</a:t>
            </a:r>
          </a:p>
          <a:p>
            <a:r>
              <a:rPr lang="th-TH" sz="2100">
                <a:solidFill>
                  <a:srgbClr val="000000"/>
                </a:solidFill>
              </a:rPr>
              <a:t>คุณภาพ</a:t>
            </a:r>
          </a:p>
        </p:txBody>
      </p:sp>
      <p:sp>
        <p:nvSpPr>
          <p:cNvPr id="33807" name="Text Box 46"/>
          <p:cNvSpPr txBox="1">
            <a:spLocks noChangeArrowheads="1"/>
          </p:cNvSpPr>
          <p:nvPr/>
        </p:nvSpPr>
        <p:spPr bwMode="auto">
          <a:xfrm>
            <a:off x="2286001" y="3486150"/>
            <a:ext cx="750526" cy="738664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ปริมาณ</a:t>
            </a:r>
          </a:p>
          <a:p>
            <a:r>
              <a:rPr lang="th-TH" sz="2100">
                <a:solidFill>
                  <a:srgbClr val="000000"/>
                </a:solidFill>
              </a:rPr>
              <a:t>คุณภาพ</a:t>
            </a:r>
          </a:p>
        </p:txBody>
      </p:sp>
      <p:sp>
        <p:nvSpPr>
          <p:cNvPr id="33808" name="TextBox 1"/>
          <p:cNvSpPr txBox="1">
            <a:spLocks noChangeArrowheads="1"/>
          </p:cNvSpPr>
          <p:nvPr/>
        </p:nvSpPr>
        <p:spPr bwMode="auto">
          <a:xfrm>
            <a:off x="3886200" y="5468542"/>
            <a:ext cx="732893" cy="41549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ปริมาณ</a:t>
            </a:r>
          </a:p>
        </p:txBody>
      </p:sp>
      <p:sp>
        <p:nvSpPr>
          <p:cNvPr id="33809" name="TextBox 2"/>
          <p:cNvSpPr txBox="1">
            <a:spLocks noChangeArrowheads="1"/>
          </p:cNvSpPr>
          <p:nvPr/>
        </p:nvSpPr>
        <p:spPr bwMode="auto">
          <a:xfrm>
            <a:off x="4922838" y="5468542"/>
            <a:ext cx="750526" cy="41549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คุณภาพ</a:t>
            </a:r>
          </a:p>
        </p:txBody>
      </p:sp>
      <p:sp>
        <p:nvSpPr>
          <p:cNvPr id="33810" name="Text Box 45"/>
          <p:cNvSpPr txBox="1">
            <a:spLocks noChangeArrowheads="1"/>
          </p:cNvSpPr>
          <p:nvPr/>
        </p:nvSpPr>
        <p:spPr bwMode="auto">
          <a:xfrm>
            <a:off x="5410201" y="1599010"/>
            <a:ext cx="750526" cy="738664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ปริมาณ</a:t>
            </a:r>
          </a:p>
          <a:p>
            <a:r>
              <a:rPr lang="th-TH" sz="2100">
                <a:solidFill>
                  <a:srgbClr val="000000"/>
                </a:solidFill>
              </a:rPr>
              <a:t>คุณภาพ</a:t>
            </a:r>
          </a:p>
        </p:txBody>
      </p:sp>
    </p:spTree>
    <p:extLst>
      <p:ext uri="{BB962C8B-B14F-4D97-AF65-F5344CB8AC3E}">
        <p14:creationId xmlns:p14="http://schemas.microsoft.com/office/powerpoint/2010/main" val="26158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2819400" y="891778"/>
            <a:ext cx="1371600" cy="536972"/>
          </a:xfrm>
        </p:spPr>
        <p:txBody>
          <a:bodyPr/>
          <a:lstStyle/>
          <a:p>
            <a:pPr eaLnBrk="1" hangingPunct="1"/>
            <a:r>
              <a:rPr lang="th-TH" sz="2400"/>
              <a:t>นักเรียน</a:t>
            </a:r>
          </a:p>
        </p:txBody>
      </p:sp>
      <p:sp>
        <p:nvSpPr>
          <p:cNvPr id="33795" name="Text Box 33"/>
          <p:cNvSpPr txBox="1">
            <a:spLocks noChangeArrowheads="1"/>
          </p:cNvSpPr>
          <p:nvPr/>
        </p:nvSpPr>
        <p:spPr bwMode="auto">
          <a:xfrm>
            <a:off x="4419600" y="4960144"/>
            <a:ext cx="925253" cy="553998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3000" b="1">
                <a:solidFill>
                  <a:srgbClr val="000000"/>
                </a:solidFill>
              </a:rPr>
              <a:t>บัณฑิต</a:t>
            </a:r>
          </a:p>
        </p:txBody>
      </p:sp>
      <p:sp>
        <p:nvSpPr>
          <p:cNvPr id="33796" name="Line 34"/>
          <p:cNvSpPr>
            <a:spLocks noChangeShapeType="1"/>
          </p:cNvSpPr>
          <p:nvPr/>
        </p:nvSpPr>
        <p:spPr bwMode="auto">
          <a:xfrm>
            <a:off x="4876800" y="1885950"/>
            <a:ext cx="76200" cy="3028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 sz="1350">
              <a:solidFill>
                <a:srgbClr val="000000"/>
              </a:solidFill>
            </a:endParaRPr>
          </a:p>
        </p:txBody>
      </p:sp>
      <p:sp>
        <p:nvSpPr>
          <p:cNvPr id="33797" name="Text Box 35"/>
          <p:cNvSpPr txBox="1">
            <a:spLocks noChangeArrowheads="1"/>
          </p:cNvSpPr>
          <p:nvPr/>
        </p:nvSpPr>
        <p:spPr bwMode="auto">
          <a:xfrm>
            <a:off x="441325" y="1253730"/>
            <a:ext cx="1600118" cy="461665"/>
          </a:xfrm>
          <a:prstGeom prst="rect">
            <a:avLst/>
          </a:prstGeom>
          <a:solidFill>
            <a:srgbClr val="FF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400" b="1">
                <a:solidFill>
                  <a:srgbClr val="000000"/>
                </a:solidFill>
              </a:rPr>
              <a:t>กระบวนการหลัก</a:t>
            </a:r>
          </a:p>
        </p:txBody>
      </p:sp>
      <p:sp>
        <p:nvSpPr>
          <p:cNvPr id="33798" name="Text Box 37"/>
          <p:cNvSpPr txBox="1">
            <a:spLocks noChangeArrowheads="1"/>
          </p:cNvSpPr>
          <p:nvPr/>
        </p:nvSpPr>
        <p:spPr bwMode="auto">
          <a:xfrm>
            <a:off x="4343401" y="1737123"/>
            <a:ext cx="915635" cy="46166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400" b="1">
                <a:solidFill>
                  <a:srgbClr val="000000"/>
                </a:solidFill>
              </a:rPr>
              <a:t>นักศึกษา</a:t>
            </a:r>
          </a:p>
        </p:txBody>
      </p:sp>
      <p:sp>
        <p:nvSpPr>
          <p:cNvPr id="33799" name="Text Box 38"/>
          <p:cNvSpPr txBox="1">
            <a:spLocks noChangeArrowheads="1"/>
          </p:cNvSpPr>
          <p:nvPr/>
        </p:nvSpPr>
        <p:spPr bwMode="auto">
          <a:xfrm>
            <a:off x="4038601" y="889398"/>
            <a:ext cx="1513556" cy="646331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1800">
                <a:solidFill>
                  <a:srgbClr val="000000"/>
                </a:solidFill>
              </a:rPr>
              <a:t>การรับเข้า</a:t>
            </a:r>
          </a:p>
          <a:p>
            <a:r>
              <a:rPr lang="th-TH" sz="1800">
                <a:solidFill>
                  <a:srgbClr val="000000"/>
                </a:solidFill>
              </a:rPr>
              <a:t>การเตรียมความพร้อม</a:t>
            </a:r>
          </a:p>
        </p:txBody>
      </p:sp>
      <p:sp>
        <p:nvSpPr>
          <p:cNvPr id="33800" name="Text Box 39"/>
          <p:cNvSpPr txBox="1">
            <a:spLocks noChangeArrowheads="1"/>
          </p:cNvSpPr>
          <p:nvPr/>
        </p:nvSpPr>
        <p:spPr bwMode="auto">
          <a:xfrm>
            <a:off x="3657600" y="2343151"/>
            <a:ext cx="737702" cy="41549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 b="1">
                <a:solidFill>
                  <a:srgbClr val="000000"/>
                </a:solidFill>
              </a:rPr>
              <a:t>อาจารย์</a:t>
            </a:r>
          </a:p>
        </p:txBody>
      </p:sp>
      <p:sp>
        <p:nvSpPr>
          <p:cNvPr id="33801" name="Text Box 40"/>
          <p:cNvSpPr txBox="1">
            <a:spLocks noChangeArrowheads="1"/>
          </p:cNvSpPr>
          <p:nvPr/>
        </p:nvSpPr>
        <p:spPr bwMode="auto">
          <a:xfrm>
            <a:off x="3200401" y="3600450"/>
            <a:ext cx="1117614" cy="415498"/>
          </a:xfrm>
          <a:prstGeom prst="rect">
            <a:avLst/>
          </a:prstGeom>
          <a:solidFill>
            <a:srgbClr val="CC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สิ่งสนับสนุน</a:t>
            </a:r>
          </a:p>
        </p:txBody>
      </p:sp>
      <p:sp>
        <p:nvSpPr>
          <p:cNvPr id="33802" name="Text Box 41"/>
          <p:cNvSpPr txBox="1">
            <a:spLocks noChangeArrowheads="1"/>
          </p:cNvSpPr>
          <p:nvPr/>
        </p:nvSpPr>
        <p:spPr bwMode="auto">
          <a:xfrm>
            <a:off x="5334001" y="2568178"/>
            <a:ext cx="840295" cy="41549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หลักสูตร</a:t>
            </a:r>
          </a:p>
        </p:txBody>
      </p:sp>
      <p:sp>
        <p:nvSpPr>
          <p:cNvPr id="33803" name="Text Box 42"/>
          <p:cNvSpPr txBox="1">
            <a:spLocks noChangeArrowheads="1"/>
          </p:cNvSpPr>
          <p:nvPr/>
        </p:nvSpPr>
        <p:spPr bwMode="auto">
          <a:xfrm>
            <a:off x="6172200" y="5298282"/>
            <a:ext cx="1503938" cy="415498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การติดตามผลผลิต</a:t>
            </a:r>
          </a:p>
        </p:txBody>
      </p:sp>
      <p:sp>
        <p:nvSpPr>
          <p:cNvPr id="33804" name="Text Box 43"/>
          <p:cNvSpPr txBox="1">
            <a:spLocks noChangeArrowheads="1"/>
          </p:cNvSpPr>
          <p:nvPr/>
        </p:nvSpPr>
        <p:spPr bwMode="auto">
          <a:xfrm>
            <a:off x="5334001" y="3153966"/>
            <a:ext cx="2490788" cy="46166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400" b="1">
                <a:solidFill>
                  <a:srgbClr val="C00000"/>
                </a:solidFill>
              </a:rPr>
              <a:t>กระบวนการเรียนรู้</a:t>
            </a:r>
          </a:p>
        </p:txBody>
      </p:sp>
      <p:sp>
        <p:nvSpPr>
          <p:cNvPr id="33805" name="Text Box 44"/>
          <p:cNvSpPr txBox="1">
            <a:spLocks noChangeArrowheads="1"/>
          </p:cNvSpPr>
          <p:nvPr/>
        </p:nvSpPr>
        <p:spPr bwMode="auto">
          <a:xfrm>
            <a:off x="5257801" y="3943351"/>
            <a:ext cx="1983235" cy="41549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การประเมินผลการเรียนรู้</a:t>
            </a:r>
          </a:p>
        </p:txBody>
      </p:sp>
      <p:sp>
        <p:nvSpPr>
          <p:cNvPr id="33806" name="Text Box 45"/>
          <p:cNvSpPr txBox="1">
            <a:spLocks noChangeArrowheads="1"/>
          </p:cNvSpPr>
          <p:nvPr/>
        </p:nvSpPr>
        <p:spPr bwMode="auto">
          <a:xfrm>
            <a:off x="2743201" y="2228850"/>
            <a:ext cx="750526" cy="738664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ปริมาณ</a:t>
            </a:r>
          </a:p>
          <a:p>
            <a:r>
              <a:rPr lang="th-TH" sz="2100">
                <a:solidFill>
                  <a:srgbClr val="000000"/>
                </a:solidFill>
              </a:rPr>
              <a:t>คุณภาพ</a:t>
            </a:r>
          </a:p>
        </p:txBody>
      </p:sp>
      <p:sp>
        <p:nvSpPr>
          <p:cNvPr id="33807" name="Text Box 46"/>
          <p:cNvSpPr txBox="1">
            <a:spLocks noChangeArrowheads="1"/>
          </p:cNvSpPr>
          <p:nvPr/>
        </p:nvSpPr>
        <p:spPr bwMode="auto">
          <a:xfrm>
            <a:off x="2286001" y="3486150"/>
            <a:ext cx="750526" cy="738664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ปริมาณ</a:t>
            </a:r>
          </a:p>
          <a:p>
            <a:r>
              <a:rPr lang="th-TH" sz="2100">
                <a:solidFill>
                  <a:srgbClr val="000000"/>
                </a:solidFill>
              </a:rPr>
              <a:t>คุณภาพ</a:t>
            </a:r>
          </a:p>
        </p:txBody>
      </p:sp>
      <p:sp>
        <p:nvSpPr>
          <p:cNvPr id="33808" name="TextBox 1"/>
          <p:cNvSpPr txBox="1">
            <a:spLocks noChangeArrowheads="1"/>
          </p:cNvSpPr>
          <p:nvPr/>
        </p:nvSpPr>
        <p:spPr bwMode="auto">
          <a:xfrm>
            <a:off x="3886200" y="5468542"/>
            <a:ext cx="732893" cy="41549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ปริมาณ</a:t>
            </a:r>
          </a:p>
        </p:txBody>
      </p:sp>
      <p:sp>
        <p:nvSpPr>
          <p:cNvPr id="33809" name="TextBox 2"/>
          <p:cNvSpPr txBox="1">
            <a:spLocks noChangeArrowheads="1"/>
          </p:cNvSpPr>
          <p:nvPr/>
        </p:nvSpPr>
        <p:spPr bwMode="auto">
          <a:xfrm>
            <a:off x="4922838" y="5468542"/>
            <a:ext cx="750526" cy="41549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คุณภาพ</a:t>
            </a:r>
          </a:p>
        </p:txBody>
      </p:sp>
      <p:sp>
        <p:nvSpPr>
          <p:cNvPr id="33810" name="Text Box 45"/>
          <p:cNvSpPr txBox="1">
            <a:spLocks noChangeArrowheads="1"/>
          </p:cNvSpPr>
          <p:nvPr/>
        </p:nvSpPr>
        <p:spPr bwMode="auto">
          <a:xfrm>
            <a:off x="5410201" y="1599010"/>
            <a:ext cx="750526" cy="738664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2100">
                <a:solidFill>
                  <a:srgbClr val="000000"/>
                </a:solidFill>
              </a:rPr>
              <a:t>ปริมาณ</a:t>
            </a:r>
          </a:p>
          <a:p>
            <a:r>
              <a:rPr lang="th-TH" sz="2100">
                <a:solidFill>
                  <a:srgbClr val="000000"/>
                </a:solidFill>
              </a:rPr>
              <a:t>คุณภาพ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524001" y="1905001"/>
          <a:ext cx="1227137" cy="827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6388101" y="1057275"/>
          <a:ext cx="1227137" cy="827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1" name="Diagram 20"/>
          <p:cNvGraphicFramePr/>
          <p:nvPr/>
        </p:nvGraphicFramePr>
        <p:xfrm>
          <a:off x="6875464" y="2281904"/>
          <a:ext cx="1227137" cy="827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2" name="Diagram 21"/>
          <p:cNvGraphicFramePr/>
          <p:nvPr/>
        </p:nvGraphicFramePr>
        <p:xfrm>
          <a:off x="851694" y="3427215"/>
          <a:ext cx="1227137" cy="827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3" name="Diagram 22"/>
          <p:cNvGraphicFramePr/>
          <p:nvPr/>
        </p:nvGraphicFramePr>
        <p:xfrm>
          <a:off x="7696201" y="2946109"/>
          <a:ext cx="1227137" cy="827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24" name="Diagram 23"/>
          <p:cNvGraphicFramePr/>
          <p:nvPr/>
        </p:nvGraphicFramePr>
        <p:xfrm>
          <a:off x="7824789" y="3840957"/>
          <a:ext cx="1227137" cy="827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26" name="Diagram 25"/>
          <p:cNvGraphicFramePr/>
          <p:nvPr/>
        </p:nvGraphicFramePr>
        <p:xfrm>
          <a:off x="8069264" y="5223271"/>
          <a:ext cx="922337" cy="65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4698632" y="2343150"/>
          <a:ext cx="448414" cy="2127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</p:spTree>
    <p:extLst>
      <p:ext uri="{BB962C8B-B14F-4D97-AF65-F5344CB8AC3E}">
        <p14:creationId xmlns:p14="http://schemas.microsoft.com/office/powerpoint/2010/main" val="86306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792088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th-TH" sz="2400" b="1" dirty="0">
                <a:solidFill>
                  <a:schemeClr val="tx1"/>
                </a:solidFill>
                <a:ea typeface="Cordia New" panose="020B0304020202020204" pitchFamily="34" charset="-34"/>
                <a:cs typeface="TH SarabunPSK" panose="020B0500040200020003" pitchFamily="34" charset="-34"/>
              </a:rPr>
              <a:t>การพิจารณาตัดสินผลการประเมินตัวบ่งชี้เชิงคุณภาพในระดับหลักสูตร ที่เน้นกระบวนการ </a:t>
            </a:r>
            <a:r>
              <a:rPr lang="en-US" sz="2400" b="1" dirty="0" smtClean="0">
                <a:solidFill>
                  <a:schemeClr val="tx1"/>
                </a:solidFill>
                <a:ea typeface="Cordia New" panose="020B0304020202020204" pitchFamily="34" charset="-34"/>
                <a:cs typeface="TH SarabunPSK" panose="020B0500040200020003" pitchFamily="34" charset="-34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400" b="1" dirty="0" smtClean="0">
                <a:solidFill>
                  <a:schemeClr val="tx1"/>
                </a:solidFill>
                <a:ea typeface="Cordia New" panose="020B0304020202020204" pitchFamily="34" charset="-34"/>
                <a:cs typeface="TH SarabunPSK" panose="020B0500040200020003" pitchFamily="34" charset="-34"/>
              </a:rPr>
              <a:t>เพื่อให้</a:t>
            </a:r>
            <a:r>
              <a:rPr lang="th-TH" sz="2400" b="1" dirty="0">
                <a:solidFill>
                  <a:schemeClr val="tx1"/>
                </a:solidFill>
                <a:ea typeface="Cordia New" panose="020B0304020202020204" pitchFamily="34" charset="-34"/>
                <a:cs typeface="TH SarabunPSK" panose="020B0500040200020003" pitchFamily="34" charset="-34"/>
              </a:rPr>
              <a:t>ผู้ประเมินนำไปใช้ในการตัดสินผลการประเมินให้เป็นมาตรฐานเดียวกัน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15616" y="2132856"/>
            <a:ext cx="7004397" cy="37240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ตัวบ่งชี้กระบวนการ (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3.1</a:t>
            </a:r>
            <a:r>
              <a:rPr kumimoji="0" lang="th-TH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,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 3.2</a:t>
            </a:r>
            <a:r>
              <a:rPr kumimoji="0" lang="th-TH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,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 4.1</a:t>
            </a:r>
            <a:r>
              <a:rPr kumimoji="0" lang="th-TH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,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 5.1</a:t>
            </a:r>
            <a:r>
              <a:rPr kumimoji="0" lang="th-TH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,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 5.2</a:t>
            </a:r>
            <a:r>
              <a:rPr kumimoji="0" lang="th-TH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,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 5.3 </a:t>
            </a:r>
            <a:r>
              <a:rPr kumimoji="0" lang="th-TH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และ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6.1</a:t>
            </a:r>
            <a:r>
              <a:rPr kumimoji="0" lang="th-TH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)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หลักสูตรควรกำหนดผลลัพธ์ซึ่งแสดงคุณภาพที่ต้องการจากกระบวนการที่ได้ออกแบบ โดยอธิบายวิธีการดำเนินงานที่นำไปสู่ผลลัพธ์ที่ต้องการ  </a:t>
            </a:r>
            <a:r>
              <a:rPr kumimoji="0" lang="th-TH" altLang="zh-CN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มีการทบทวน/ประเมิน/ศึกษา </a:t>
            </a:r>
            <a:r>
              <a:rPr kumimoji="0" lang="th-TH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rdia New" panose="020B0304020202020204" pitchFamily="34" charset="-34"/>
                <a:cs typeface="TH SarabunPSK" panose="020B0500040200020003" pitchFamily="34" charset="-34"/>
              </a:rPr>
              <a:t>ผลการดำเนินงานที่เทียบกับผลลัพธ์ที่กำหนด หากหลักสูตรไม่ได้ผลลัพธ์ตามที่ต้องการ ให้อธิบายว่ามีการปรับปรุงวิธีการทำงานอย่างไร เพื่อนำไปสู่ผลลัพธ์ที่ต้องการ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anose="020B0604020202020204" pitchFamily="34" charset="0"/>
                <a:cs typeface="TH SarabunPSK" panose="020B0500040200020003" pitchFamily="34" charset="-34"/>
              </a:rPr>
              <a:t>(</a:t>
            </a:r>
            <a:r>
              <a:rPr kumimoji="0" lang="th-TH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anose="020B0604020202020204" pitchFamily="34" charset="0"/>
                <a:cs typeface="TH SarabunPSK" panose="020B0500040200020003" pitchFamily="34" charset="-34"/>
              </a:rPr>
              <a:t>หมายเหตุ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anose="020B0604020202020204" pitchFamily="34" charset="0"/>
                <a:cs typeface="TH SarabunPSK" panose="020B0500040200020003" pitchFamily="34" charset="-34"/>
              </a:rPr>
              <a:t>:</a:t>
            </a:r>
            <a:r>
              <a:rPr kumimoji="0" lang="th-TH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anose="020B0604020202020204" pitchFamily="34" charset="0"/>
                <a:cs typeface="TH SarabunPSK" panose="020B0500040200020003" pitchFamily="34" charset="-34"/>
              </a:rPr>
              <a:t> ให้พิจารณาผลการดำเนินงานในภาพรวม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kumimoji="0" lang="th-TH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anose="020B0604020202020204" pitchFamily="34" charset="0"/>
                <a:cs typeface="TH SarabunPSK" panose="020B0500040200020003" pitchFamily="34" charset="-34"/>
              </a:rPr>
              <a:t>ไม่ควรพิจารณาแต่ละประเด็นย่อย และกรณีจะให้คะแนนระดับ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anose="020B0604020202020204" pitchFamily="34" charset="0"/>
                <a:cs typeface="TH SarabunPSK" panose="020B0500040200020003" pitchFamily="34" charset="-34"/>
              </a:rPr>
              <a:t>4 </a:t>
            </a:r>
            <a:r>
              <a:rPr kumimoji="0" lang="th-TH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anose="020B0604020202020204" pitchFamily="34" charset="0"/>
                <a:cs typeface="TH SarabunPSK" panose="020B0500040200020003" pitchFamily="34" charset="-34"/>
              </a:rPr>
              <a:t>หรือ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anose="020B0604020202020204" pitchFamily="34" charset="0"/>
                <a:cs typeface="TH SarabunPSK" panose="020B0500040200020003" pitchFamily="34" charset="-34"/>
              </a:rPr>
              <a:t>5</a:t>
            </a:r>
            <a:r>
              <a:rPr kumimoji="0" lang="th-TH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anose="020B0604020202020204" pitchFamily="34" charset="0"/>
                <a:cs typeface="TH SarabunPSK" panose="020B0500040200020003" pitchFamily="34" charset="-34"/>
              </a:rPr>
              <a:t> ต้องมีคำอธิบายที่เห็นเป็นรูปธรรม)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082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2" y="188640"/>
            <a:ext cx="8712968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เกณฑ์การประเมิน</a:t>
            </a:r>
          </a:p>
          <a:p>
            <a:pPr marL="0" indent="0">
              <a:buNone/>
            </a:pP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9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8000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8000" dirty="0">
                <a:latin typeface="TH SarabunPSK" pitchFamily="34" charset="-34"/>
                <a:cs typeface="TH SarabunPSK" pitchFamily="34" charset="-34"/>
              </a:rPr>
            </a:br>
            <a:endParaRPr lang="th-TH" sz="8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B737F73B-2D11-40BF-8191-41AC91A60128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303283"/>
              </p:ext>
            </p:extLst>
          </p:nvPr>
        </p:nvGraphicFramePr>
        <p:xfrm>
          <a:off x="35496" y="548680"/>
          <a:ext cx="9025418" cy="6370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81003"/>
                <a:gridCol w="1250474"/>
                <a:gridCol w="1458887"/>
                <a:gridCol w="1470598"/>
                <a:gridCol w="1516647"/>
                <a:gridCol w="2147809"/>
              </a:tblGrid>
              <a:tr h="318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0</a:t>
                      </a:r>
                      <a:endParaRPr lang="en-US" sz="2200" dirty="0"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</a:t>
                      </a:r>
                      <a:endParaRPr lang="en-US" sz="2200" dirty="0"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2</a:t>
                      </a:r>
                      <a:endParaRPr lang="en-US" sz="2200" dirty="0"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3</a:t>
                      </a:r>
                      <a:endParaRPr lang="en-US" sz="2200" dirty="0"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4</a:t>
                      </a:r>
                      <a:endParaRPr lang="en-US" sz="2200" dirty="0"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5</a:t>
                      </a:r>
                      <a:endParaRPr lang="en-US" sz="2200" dirty="0"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/>
                </a:tc>
              </a:tr>
              <a:tr h="60182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dirty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ไม่มีระบบ 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dirty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ไม่มีกลไก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dirty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ไม่มีแนวคิดในการกำกับติดตามและปรับปรุง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dirty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ไม่มีข้อมูลหลักฐาน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 </a:t>
                      </a:r>
                      <a:endParaRPr lang="en-US" sz="2200" dirty="0"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000" dirty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มีระบบ </a:t>
                      </a:r>
                      <a:r>
                        <a:rPr lang="th-TH" sz="2000" dirty="0" smtClean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/>
                      </a:r>
                      <a:br>
                        <a:rPr lang="th-TH" sz="2000" dirty="0" smtClean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</a:br>
                      <a:r>
                        <a:rPr lang="th-TH" sz="2000" dirty="0" smtClean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</a:t>
                      </a:r>
                      <a:r>
                        <a:rPr lang="th-TH" sz="2000" dirty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กลไก</a:t>
                      </a:r>
                      <a:endParaRPr lang="en-US" sz="2000" dirty="0"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000" dirty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ไม่มีการนำระบบกลไกไปสู่</a:t>
                      </a:r>
                      <a:r>
                        <a:rPr lang="th-TH" sz="2000" dirty="0" smtClean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การปฏิบัติ</a:t>
                      </a:r>
                      <a:r>
                        <a:rPr lang="th-TH" sz="2000" dirty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/ดำเนินงาน</a:t>
                      </a:r>
                      <a:endParaRPr lang="en-US" sz="2000" dirty="0"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 </a:t>
                      </a: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มีระบบ </a:t>
                      </a:r>
                      <a:r>
                        <a:rPr lang="th-TH" sz="2200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/>
                      </a:r>
                      <a:br>
                        <a:rPr lang="th-TH" sz="2200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</a:br>
                      <a:r>
                        <a:rPr lang="th-TH" sz="2200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</a:t>
                      </a: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กลไก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dirty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มีการประเมินกระบวนการ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ไม่มีการปรับปรุง</a:t>
                      </a:r>
                      <a:r>
                        <a:rPr lang="th-TH" sz="2200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/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2200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       พัฒนา</a:t>
                      </a:r>
                      <a:r>
                        <a:rPr lang="th-TH" sz="2200" baseline="0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            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h-TH" sz="2200" baseline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       </a:t>
                      </a:r>
                      <a:r>
                        <a:rPr lang="th-TH" sz="220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กระบวนการ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901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มีระบบ </a:t>
                      </a:r>
                      <a:r>
                        <a:rPr lang="th-TH" sz="2200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/>
                      </a:r>
                      <a:br>
                        <a:rPr lang="th-TH" sz="2200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</a:br>
                      <a:r>
                        <a:rPr lang="th-TH" sz="2200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</a:t>
                      </a: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กลไก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มีการประเมินกระบวนการ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dirty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มีการ</a:t>
                      </a:r>
                      <a:r>
                        <a:rPr lang="th-TH" sz="2200" dirty="0" smtClean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ปรับปรุง/</a:t>
                      </a:r>
                      <a:r>
                        <a:rPr lang="th-TH" sz="2200" spc="0" baseline="0" dirty="0" smtClean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พัฒนากระบวนการ   </a:t>
                      </a:r>
                      <a:r>
                        <a:rPr lang="th-TH" sz="2200" dirty="0" smtClean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จาก</a:t>
                      </a:r>
                      <a:r>
                        <a:rPr lang="th-TH" sz="2200" dirty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ผลการประเมิน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มีระบบ </a:t>
                      </a:r>
                      <a:b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</a:br>
                      <a: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มีกลไก</a:t>
                      </a:r>
                      <a:endParaRPr lang="en-US" sz="2200" u="none" strike="noStrike" dirty="0" smtClean="0"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มีการนำระบบ</a:t>
                      </a:r>
                      <a:b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</a:br>
                      <a: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กลไกไปสู่</a:t>
                      </a:r>
                      <a:b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</a:br>
                      <a: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การปฏิบัติ/ดำเนินงาน</a:t>
                      </a:r>
                      <a:endParaRPr lang="en-US" sz="2200" u="none" strike="noStrike" dirty="0" smtClean="0"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มีการประเมินกระบวนการ</a:t>
                      </a:r>
                      <a:endParaRPr lang="en-US" sz="2200" u="none" strike="noStrike" dirty="0" smtClean="0"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มีการปรับปรุง/พัฒนากระบวนการจากผลการประเมิน</a:t>
                      </a: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dirty="0" smtClean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มีผลจากการปรับปรุงเห็นชัดเจนเป็นรูปธรรม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มีระบบ มีกลไก</a:t>
                      </a:r>
                      <a:endParaRPr lang="en-US" sz="2200" u="none" strike="noStrike" dirty="0" smtClean="0"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มีการนำระบบกลไกไปสู่การปฏิบัติ/ดำเนินงาน</a:t>
                      </a:r>
                      <a:endParaRPr lang="en-US" sz="2200" u="none" strike="noStrike" dirty="0" smtClean="0"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มีการประเมินกระบวนการ</a:t>
                      </a:r>
                      <a:endParaRPr lang="en-US" sz="2200" u="none" strike="noStrike" dirty="0" smtClean="0"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มีการปรับปรุง/พัฒนากระบวนการจากผลการประเมิน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kumimoji="0" lang="th-TH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มีผลจากการปรับปรุง</a:t>
                      </a:r>
                      <a:endParaRPr kumimoji="0" lang="en-US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     เห็นชัดเจนเป็น</a:t>
                      </a: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 </a:t>
                      </a: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      </a:t>
                      </a:r>
                      <a:r>
                        <a:rPr kumimoji="0" lang="th-TH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รูปธรรม</a:t>
                      </a:r>
                    </a:p>
                    <a:p>
                      <a:pPr marL="342900" lvl="0" indent="-342900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200" kern="1200" dirty="0" smtClean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มีแนวทางปฏิบัติที่ดี โดยมีหลักฐาน</a:t>
                      </a:r>
                      <a:br>
                        <a:rPr lang="th-TH" sz="2200" kern="1200" dirty="0" smtClean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</a:br>
                      <a:r>
                        <a:rPr lang="th-TH" sz="2200" kern="1200" dirty="0" smtClean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เชิงประจักษ์ยืนยัน </a:t>
                      </a:r>
                      <a:br>
                        <a:rPr lang="th-TH" sz="2200" kern="1200" dirty="0" smtClean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</a:br>
                      <a:r>
                        <a:rPr lang="th-TH" sz="2200" kern="1200" dirty="0" smtClean="0"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และกรรมการผู้ตรวจประเมินสามารถให้เหตุผลอธิบายการเป็นแนวปฏิบัติที่ดีได้ชัดเจน</a:t>
                      </a:r>
                      <a:endParaRPr kumimoji="0" lang="th-TH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1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วิเคราะห์ผลของแต่ละกระบวนการ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400" dirty="0" smtClean="0"/>
              <a:t>3.1</a:t>
            </a:r>
            <a:r>
              <a:rPr lang="th-TH" sz="2400" dirty="0"/>
              <a:t> ผลเชิงปริมาณ.............ผลเชิงคุณภาพ...........</a:t>
            </a:r>
            <a:endParaRPr lang="th-TH" sz="2400" dirty="0" smtClean="0"/>
          </a:p>
          <a:p>
            <a:pPr marL="0" indent="0">
              <a:buNone/>
            </a:pPr>
            <a:r>
              <a:rPr lang="th-TH" sz="2400" dirty="0" smtClean="0"/>
              <a:t>3.2 ผลเชิงปริมาณ.............ผลเชิงคุณภาพ...........</a:t>
            </a:r>
          </a:p>
          <a:p>
            <a:pPr marL="0" indent="0">
              <a:buNone/>
            </a:pPr>
            <a:r>
              <a:rPr lang="th-TH" sz="2400" dirty="0" smtClean="0"/>
              <a:t>4.1</a:t>
            </a:r>
            <a:r>
              <a:rPr lang="th-TH" sz="2400" dirty="0"/>
              <a:t> ผลเชิงปริมาณ.............ผลเชิงคุณภาพ...........</a:t>
            </a:r>
            <a:endParaRPr lang="th-TH" sz="2400" dirty="0" smtClean="0"/>
          </a:p>
          <a:p>
            <a:pPr marL="0" indent="0">
              <a:buNone/>
            </a:pPr>
            <a:r>
              <a:rPr lang="th-TH" sz="2400" dirty="0" smtClean="0"/>
              <a:t>5.1</a:t>
            </a:r>
            <a:r>
              <a:rPr lang="th-TH" sz="2400" dirty="0"/>
              <a:t> ผลเชิงปริมาณ.............ผลเชิงคุณภาพ...........</a:t>
            </a:r>
            <a:endParaRPr lang="th-TH" sz="2400" dirty="0" smtClean="0"/>
          </a:p>
          <a:p>
            <a:pPr marL="0" indent="0">
              <a:buNone/>
            </a:pPr>
            <a:r>
              <a:rPr lang="th-TH" sz="2400" dirty="0" smtClean="0"/>
              <a:t>5.2</a:t>
            </a:r>
            <a:r>
              <a:rPr lang="th-TH" sz="2400" dirty="0"/>
              <a:t> ผลเชิงปริมาณ.............ผลเชิงคุณภาพ...........</a:t>
            </a:r>
            <a:endParaRPr lang="th-TH" sz="2400" dirty="0" smtClean="0"/>
          </a:p>
          <a:p>
            <a:pPr marL="0" indent="0">
              <a:buNone/>
            </a:pPr>
            <a:r>
              <a:rPr lang="th-TH" sz="2400" dirty="0" smtClean="0"/>
              <a:t>5.3</a:t>
            </a:r>
            <a:r>
              <a:rPr lang="th-TH" sz="2400" dirty="0"/>
              <a:t> ผลเชิงปริมาณ.............ผลเชิงคุณภาพ...........</a:t>
            </a:r>
            <a:endParaRPr lang="th-TH" sz="2400" dirty="0" smtClean="0"/>
          </a:p>
          <a:p>
            <a:pPr marL="0" indent="0">
              <a:buNone/>
            </a:pPr>
            <a:r>
              <a:rPr lang="th-TH" sz="2400" dirty="0" smtClean="0"/>
              <a:t>6.1</a:t>
            </a:r>
            <a:r>
              <a:rPr lang="th-TH" sz="2400" dirty="0"/>
              <a:t> ผลเชิงปริมาณ.............ผลเชิงคุณภาพ...........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505075" y="1181100"/>
            <a:ext cx="4648200" cy="857250"/>
          </a:xfrm>
          <a:solidFill>
            <a:srgbClr val="FFC000"/>
          </a:solidFill>
          <a:scene3d>
            <a:camera prst="orthographicFront"/>
            <a:lightRig rig="sunset" dir="t"/>
          </a:scene3d>
        </p:spPr>
        <p:txBody>
          <a:bodyPr/>
          <a:lstStyle/>
          <a:p>
            <a:r>
              <a:rPr lang="en-US" sz="5400" b="1" dirty="0" smtClean="0"/>
              <a:t>ADLI - PDCA</a:t>
            </a:r>
            <a:endParaRPr lang="th-TH" sz="5400" b="1" dirty="0"/>
          </a:p>
        </p:txBody>
      </p:sp>
      <p:graphicFrame>
        <p:nvGraphicFramePr>
          <p:cNvPr id="4" name="SmartArt Placeholder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795694178"/>
              </p:ext>
            </p:extLst>
          </p:nvPr>
        </p:nvGraphicFramePr>
        <p:xfrm>
          <a:off x="611560" y="2348880"/>
          <a:ext cx="7920880" cy="397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504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155415"/>
              </p:ext>
            </p:extLst>
          </p:nvPr>
        </p:nvGraphicFramePr>
        <p:xfrm>
          <a:off x="457200" y="1928803"/>
          <a:ext cx="8115328" cy="386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79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th-TH" sz="5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2700" dirty="0" smtClean="0">
                          <a:solidFill>
                            <a:schemeClr val="tx1"/>
                          </a:solidFill>
                        </a:rPr>
                        <a:t>จัดทำกระบวนการ</a:t>
                      </a:r>
                      <a:r>
                        <a:rPr lang="en-US" sz="27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700" dirty="0" err="1" smtClean="0">
                          <a:solidFill>
                            <a:srgbClr val="FF0000"/>
                          </a:solidFill>
                        </a:rPr>
                        <a:t>pdca</a:t>
                      </a:r>
                      <a:r>
                        <a:rPr lang="en-US" sz="2700" dirty="0" smtClean="0">
                          <a:solidFill>
                            <a:srgbClr val="FF0000"/>
                          </a:solidFill>
                        </a:rPr>
                        <a:t> + objective </a:t>
                      </a:r>
                      <a:endParaRPr lang="th-TH" sz="27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h-TH" sz="2700" dirty="0" smtClean="0">
                          <a:solidFill>
                            <a:srgbClr val="FF0000"/>
                          </a:solidFill>
                        </a:rPr>
                        <a:t>กระบวนการรับนักศึกษา</a:t>
                      </a:r>
                      <a:endParaRPr lang="th-TH" sz="2700" dirty="0">
                        <a:solidFill>
                          <a:srgbClr val="FF0000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D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2700" dirty="0" smtClean="0"/>
                        <a:t>นำ </a:t>
                      </a:r>
                      <a:r>
                        <a:rPr lang="en-US" sz="2700" dirty="0" err="1" smtClean="0">
                          <a:solidFill>
                            <a:srgbClr val="C00000"/>
                          </a:solidFill>
                        </a:rPr>
                        <a:t>pdca</a:t>
                      </a:r>
                      <a:r>
                        <a:rPr lang="th-TH" sz="2700" dirty="0" smtClean="0"/>
                        <a:t> ปฏิบัติ</a:t>
                      </a:r>
                    </a:p>
                    <a:p>
                      <a:r>
                        <a:rPr lang="th-TH" sz="2700" dirty="0" smtClean="0">
                          <a:solidFill>
                            <a:srgbClr val="C00000"/>
                          </a:solidFill>
                        </a:rPr>
                        <a:t>กระบวนการรับนักศึกษา</a:t>
                      </a:r>
                      <a:endParaRPr lang="th-TH" sz="2700" dirty="0">
                        <a:solidFill>
                          <a:srgbClr val="C00000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C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700" dirty="0" smtClean="0"/>
                        <a:t>ประเมิน</a:t>
                      </a:r>
                      <a:r>
                        <a:rPr lang="en-US" sz="2700" dirty="0" smtClean="0"/>
                        <a:t> </a:t>
                      </a:r>
                      <a:r>
                        <a:rPr lang="en-US" sz="2700" dirty="0" err="1" smtClean="0">
                          <a:solidFill>
                            <a:srgbClr val="C00000"/>
                          </a:solidFill>
                        </a:rPr>
                        <a:t>pdca</a:t>
                      </a:r>
                      <a:r>
                        <a:rPr lang="en-US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th-TH" sz="27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700" dirty="0" smtClean="0">
                          <a:solidFill>
                            <a:srgbClr val="C00000"/>
                          </a:solidFill>
                        </a:rPr>
                        <a:t>กระบวนการรับนักศึกษา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8620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A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นำผลจากการประเมิน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pdca</a:t>
                      </a:r>
                      <a:r>
                        <a:rPr lang="en-US" sz="2400" dirty="0" smtClean="0"/>
                        <a:t> </a:t>
                      </a:r>
                      <a:r>
                        <a:rPr lang="th-TH" sz="2400" dirty="0" smtClean="0"/>
                        <a:t>ไปปรับปรุงให้บรรลุ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th-TH" sz="2400" baseline="0" dirty="0" err="1" smtClean="0"/>
                        <a:t>objective</a:t>
                      </a:r>
                      <a:endParaRPr lang="th-TH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700" dirty="0" smtClean="0">
                          <a:solidFill>
                            <a:srgbClr val="C00000"/>
                          </a:solidFill>
                        </a:rPr>
                        <a:t>กระบวนการรับนักศึกษา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1125124"/>
            <a:ext cx="7467600" cy="6346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solidFill>
                  <a:srgbClr val="FF0000"/>
                </a:solidFill>
              </a:rPr>
              <a:t>3.1- 1 </a:t>
            </a:r>
            <a:r>
              <a:rPr lang="th-TH" sz="4050" dirty="0">
                <a:solidFill>
                  <a:srgbClr val="FF0000"/>
                </a:solidFill>
              </a:rPr>
              <a:t>กระบวนการรับนักศึกษา</a:t>
            </a:r>
          </a:p>
        </p:txBody>
      </p:sp>
      <p:sp>
        <p:nvSpPr>
          <p:cNvPr id="7" name="สามเหลี่ยมหน้าจั่ว 6"/>
          <p:cNvSpPr/>
          <p:nvPr/>
        </p:nvSpPr>
        <p:spPr>
          <a:xfrm rot="10800000">
            <a:off x="476385" y="2557192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10800000">
            <a:off x="500034" y="3429000"/>
            <a:ext cx="2143140" cy="267893"/>
          </a:xfrm>
          <a:prstGeom prst="triangle">
            <a:avLst>
              <a:gd name="adj" fmla="val 47539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  <p:sp>
        <p:nvSpPr>
          <p:cNvPr id="9" name="สามเหลี่ยมหน้าจั่ว 8"/>
          <p:cNvSpPr/>
          <p:nvPr/>
        </p:nvSpPr>
        <p:spPr>
          <a:xfrm rot="10800000">
            <a:off x="517045" y="4390866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580728"/>
              </p:ext>
            </p:extLst>
          </p:nvPr>
        </p:nvGraphicFramePr>
        <p:xfrm>
          <a:off x="457200" y="1928803"/>
          <a:ext cx="8115328" cy="400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79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th-TH" sz="5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chemeClr val="tx1"/>
                          </a:solidFill>
                        </a:rPr>
                        <a:t>จัดทำกระบวนการ</a:t>
                      </a:r>
                      <a:r>
                        <a:rPr lang="en-US" sz="2800" dirty="0" err="1" smtClean="0">
                          <a:solidFill>
                            <a:srgbClr val="C00000"/>
                          </a:solidFill>
                        </a:rPr>
                        <a:t>pdca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+objective </a:t>
                      </a:r>
                      <a:endParaRPr lang="th-TH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กระบวนการ</a:t>
                      </a:r>
                      <a:r>
                        <a:rPr lang="th-TH" sz="2800" b="1" dirty="0" smtClean="0">
                          <a:solidFill>
                            <a:srgbClr val="C00000"/>
                          </a:solidFill>
                        </a:rPr>
                        <a:t>เตรียมความพร้อมก่อนเข้าศึกษา</a:t>
                      </a:r>
                      <a:endParaRPr lang="th-TH" sz="2800" dirty="0">
                        <a:solidFill>
                          <a:srgbClr val="C00000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D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นำกระบวนการ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</a:rPr>
                        <a:t>pdca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h-TH" sz="2800" dirty="0" smtClean="0"/>
                        <a:t>ไปปฏิบัติ</a:t>
                      </a:r>
                    </a:p>
                    <a:p>
                      <a:r>
                        <a:rPr lang="th-TH" sz="2800" b="0" dirty="0" smtClean="0">
                          <a:solidFill>
                            <a:srgbClr val="7030A0"/>
                          </a:solidFill>
                        </a:rPr>
                        <a:t>กระบวนการเตรียมความพร้อมก่อนเข้าศึกษา</a:t>
                      </a:r>
                      <a:endParaRPr lang="th-TH" sz="2800" b="0" dirty="0">
                        <a:solidFill>
                          <a:srgbClr val="7030A0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C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ประเมินกระบวนการ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</a:rPr>
                        <a:t>pdca</a:t>
                      </a:r>
                      <a:endParaRPr lang="th-TH" sz="2800" dirty="0" smtClean="0"/>
                    </a:p>
                    <a:p>
                      <a:r>
                        <a:rPr lang="th-TH" sz="2800" b="0" dirty="0" smtClean="0">
                          <a:solidFill>
                            <a:srgbClr val="7030A0"/>
                          </a:solidFill>
                        </a:rPr>
                        <a:t>กระบวนการเตรียมความพร้อมก่อนเข้าศึกษา</a:t>
                      </a:r>
                      <a:endParaRPr lang="th-TH" sz="2800" b="0" dirty="0">
                        <a:solidFill>
                          <a:srgbClr val="7030A0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43054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A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นำผลจากการประเมินกระบวนการ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</a:rPr>
                        <a:t>pdca</a:t>
                      </a:r>
                      <a:r>
                        <a:rPr lang="th-TH" sz="2800" dirty="0" smtClean="0"/>
                        <a:t>ไปปรับปรุง</a:t>
                      </a:r>
                    </a:p>
                    <a:p>
                      <a:r>
                        <a:rPr lang="th-TH" sz="2800" b="0" dirty="0" smtClean="0">
                          <a:solidFill>
                            <a:srgbClr val="7030A0"/>
                          </a:solidFill>
                        </a:rPr>
                        <a:t>กระบวนการเตรียมความพร้อมก่อนเข้าศึกษา</a:t>
                      </a:r>
                      <a:endParaRPr lang="th-TH" sz="2800" b="0" dirty="0">
                        <a:solidFill>
                          <a:srgbClr val="7030A0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1125124"/>
            <a:ext cx="7467600" cy="634619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3.1 – </a:t>
            </a:r>
            <a:r>
              <a:rPr lang="en-US" sz="4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sz="4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50" dirty="0">
                <a:solidFill>
                  <a:srgbClr val="FF0000"/>
                </a:solidFill>
              </a:rPr>
              <a:t>กระบวนการเตรียมความพร้อมก่อนเข้าศึกษา</a:t>
            </a:r>
          </a:p>
        </p:txBody>
      </p:sp>
      <p:sp>
        <p:nvSpPr>
          <p:cNvPr id="7" name="สามเหลี่ยมหน้าจั่ว 6"/>
          <p:cNvSpPr/>
          <p:nvPr/>
        </p:nvSpPr>
        <p:spPr>
          <a:xfrm rot="10800000">
            <a:off x="500034" y="2625322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10800000">
            <a:off x="500034" y="3536157"/>
            <a:ext cx="2143140" cy="267893"/>
          </a:xfrm>
          <a:prstGeom prst="triangle">
            <a:avLst>
              <a:gd name="adj" fmla="val 47539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  <p:sp>
        <p:nvSpPr>
          <p:cNvPr id="9" name="สามเหลี่ยมหน้าจั่ว 8"/>
          <p:cNvSpPr/>
          <p:nvPr/>
        </p:nvSpPr>
        <p:spPr>
          <a:xfrm rot="10800000">
            <a:off x="500525" y="4400430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3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h-TH" sz="5400" b="1" dirty="0" smtClean="0"/>
              <a:t>อาจารย์ประจำหลักสูตร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783357"/>
            <a:ext cx="4176464" cy="4165923"/>
          </a:xfrm>
        </p:spPr>
        <p:txBody>
          <a:bodyPr>
            <a:normAutofit/>
          </a:bodyPr>
          <a:lstStyle/>
          <a:p>
            <a:r>
              <a:rPr lang="th-TH" sz="4400" dirty="0" smtClean="0"/>
              <a:t>จำนวน</a:t>
            </a:r>
          </a:p>
          <a:p>
            <a:r>
              <a:rPr lang="th-TH" sz="4400" dirty="0" smtClean="0"/>
              <a:t>คุณวุฒิ</a:t>
            </a:r>
          </a:p>
          <a:p>
            <a:r>
              <a:rPr lang="th-TH" sz="4400" dirty="0" smtClean="0"/>
              <a:t>ตำแหน่งวิชาการ</a:t>
            </a:r>
          </a:p>
          <a:p>
            <a:r>
              <a:rPr lang="en-US" sz="4400" dirty="0" smtClean="0"/>
              <a:t>Performance</a:t>
            </a:r>
          </a:p>
          <a:p>
            <a:r>
              <a:rPr lang="en-US" sz="4400" dirty="0" smtClean="0"/>
              <a:t>Job description</a:t>
            </a:r>
            <a:endParaRPr lang="th-TH" sz="4400" dirty="0" smtClean="0"/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2050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88840"/>
            <a:ext cx="1773022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2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285948"/>
              </p:ext>
            </p:extLst>
          </p:nvPr>
        </p:nvGraphicFramePr>
        <p:xfrm>
          <a:off x="142845" y="1500175"/>
          <a:ext cx="8643998" cy="4549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2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137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1158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P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2700" dirty="0" smtClean="0">
                          <a:solidFill>
                            <a:srgbClr val="FFFF00"/>
                          </a:solidFill>
                        </a:rPr>
                        <a:t>จัดทำกระบวนการ</a:t>
                      </a:r>
                      <a:r>
                        <a:rPr lang="en-US" sz="27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rgbClr val="FFFF00"/>
                          </a:solidFill>
                        </a:rPr>
                        <a:t>pdca</a:t>
                      </a:r>
                      <a:r>
                        <a:rPr lang="th-TH" sz="30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+objective </a:t>
                      </a:r>
                      <a:endParaRPr lang="th-TH" sz="30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th-TH" sz="1800" b="1" dirty="0" smtClean="0">
                          <a:solidFill>
                            <a:srgbClr val="FFFF00"/>
                          </a:solidFill>
                        </a:rPr>
                        <a:t>กระบวนการควบคุมดูแลการให้คำปรึกษาวิชาการและแนะแนวแก่นักศึกษาปริญญาตรี</a:t>
                      </a:r>
                      <a:endParaRPr lang="th-TH" sz="2100" dirty="0">
                        <a:solidFill>
                          <a:srgbClr val="FFFF00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8516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D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นำ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</a:rPr>
                        <a:t>pdca</a:t>
                      </a:r>
                      <a:r>
                        <a:rPr lang="th-TH" sz="280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th-TH" sz="2800" dirty="0" smtClean="0"/>
                        <a:t>ไปปฏิบัติ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rgbClr val="002060"/>
                          </a:solidFill>
                        </a:rPr>
                        <a:t>กระบวนการควบคุมดูแลการให้คำปรึกษาวิชาการและแนะแนวแก่นักศึกษาปริญญาตรี</a:t>
                      </a:r>
                      <a:endParaRPr lang="th-TH" sz="24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58516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C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ประเมินกระบวนการ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</a:rPr>
                        <a:t>pdca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th-TH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rgbClr val="002060"/>
                          </a:solidFill>
                        </a:rPr>
                        <a:t>กระบวนการควบคุมดูแลการให้คำปรึกษาวิชาการและแนะแนวแก่นักศึกษาปริญญาตรี</a:t>
                      </a:r>
                      <a:endParaRPr lang="th-TH" sz="24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74667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A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นำผลจากการประเมินกระบวนการ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</a:rPr>
                        <a:t>pdca</a:t>
                      </a:r>
                      <a:r>
                        <a:rPr lang="th-TH" sz="2400" dirty="0" smtClean="0"/>
                        <a:t>ไปปรับปรุง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rgbClr val="002060"/>
                          </a:solidFill>
                        </a:rPr>
                        <a:t>กระบวนการควบคุมดูแลการให้คำปรึกษาวิชาการและแนะแนวแก่นักศึกษาปริญญาตรี</a:t>
                      </a:r>
                      <a:endParaRPr lang="th-TH" sz="24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" y="857250"/>
            <a:ext cx="8929718" cy="430050"/>
          </a:xfrm>
        </p:spPr>
        <p:txBody>
          <a:bodyPr>
            <a:noAutofit/>
          </a:bodyPr>
          <a:lstStyle/>
          <a:p>
            <a:pPr algn="ctr"/>
            <a:r>
              <a:rPr lang="th-TH" sz="2400" dirty="0">
                <a:solidFill>
                  <a:srgbClr val="FF0000"/>
                </a:solidFill>
              </a:rPr>
              <a:t>3.2 </a:t>
            </a:r>
            <a:r>
              <a:rPr lang="th-TH" sz="1350" dirty="0">
                <a:solidFill>
                  <a:srgbClr val="FF0000"/>
                </a:solidFill>
              </a:rPr>
              <a:t>-</a:t>
            </a:r>
            <a:r>
              <a:rPr lang="en-US" sz="1350" dirty="0">
                <a:solidFill>
                  <a:srgbClr val="FF0000"/>
                </a:solidFill>
              </a:rPr>
              <a:t> 1 </a:t>
            </a:r>
            <a:r>
              <a:rPr lang="th-TH" sz="1350" dirty="0">
                <a:solidFill>
                  <a:srgbClr val="FF0000"/>
                </a:solidFill>
              </a:rPr>
              <a:t> </a:t>
            </a:r>
            <a:r>
              <a:rPr lang="th-TH" sz="2400" dirty="0">
                <a:solidFill>
                  <a:srgbClr val="FF0000"/>
                </a:solidFill>
              </a:rPr>
              <a:t>กระบวนการควบคุมดูแลการให้คำปรึกษาวิชาการและแนะแนวแก่นักศึกษา</a:t>
            </a:r>
            <a:r>
              <a:rPr lang="th-TH" sz="2400" dirty="0">
                <a:solidFill>
                  <a:schemeClr val="tx1"/>
                </a:solidFill>
              </a:rPr>
              <a:t>ปริญญาตรี</a:t>
            </a:r>
          </a:p>
        </p:txBody>
      </p:sp>
      <p:sp>
        <p:nvSpPr>
          <p:cNvPr id="7" name="สามเหลี่ยมหน้าจั่ว 6"/>
          <p:cNvSpPr/>
          <p:nvPr/>
        </p:nvSpPr>
        <p:spPr>
          <a:xfrm rot="10800000">
            <a:off x="248303" y="2236840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10800000">
            <a:off x="173469" y="3459958"/>
            <a:ext cx="2143140" cy="267893"/>
          </a:xfrm>
          <a:prstGeom prst="triangle">
            <a:avLst>
              <a:gd name="adj" fmla="val 47539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  <p:sp>
        <p:nvSpPr>
          <p:cNvPr id="9" name="สามเหลี่ยมหน้าจั่ว 8"/>
          <p:cNvSpPr/>
          <p:nvPr/>
        </p:nvSpPr>
        <p:spPr>
          <a:xfrm rot="10800000">
            <a:off x="201365" y="4589867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530852"/>
              </p:ext>
            </p:extLst>
          </p:nvPr>
        </p:nvGraphicFramePr>
        <p:xfrm>
          <a:off x="142845" y="1500175"/>
          <a:ext cx="8643998" cy="4473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44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395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6586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P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solidFill>
                            <a:srgbClr val="FFC000"/>
                          </a:solidFill>
                        </a:rPr>
                        <a:t>จัดทำ</a:t>
                      </a:r>
                      <a:r>
                        <a:rPr lang="en-US" sz="2400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2700" dirty="0" err="1" smtClean="0">
                          <a:solidFill>
                            <a:srgbClr val="FFC000"/>
                          </a:solidFill>
                        </a:rPr>
                        <a:t>pdca</a:t>
                      </a:r>
                      <a:r>
                        <a:rPr lang="th-TH" sz="270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2700" dirty="0" smtClean="0">
                          <a:solidFill>
                            <a:srgbClr val="FF0000"/>
                          </a:solidFill>
                        </a:rPr>
                        <a:t>+objective </a:t>
                      </a:r>
                      <a:endParaRPr lang="th-TH" sz="2700" dirty="0" smtClean="0">
                        <a:solidFill>
                          <a:srgbClr val="FFC000"/>
                        </a:solidFill>
                      </a:endParaRPr>
                    </a:p>
                    <a:p>
                      <a:r>
                        <a:rPr lang="th-TH" sz="2100" b="1" dirty="0" smtClean="0">
                          <a:solidFill>
                            <a:srgbClr val="FFC000"/>
                          </a:solidFill>
                        </a:rPr>
                        <a:t>กระบวนการควบคุมดูแลการให้คำปรึกษาให้คำปรึกษาวิทยานิพนธ์ แก่บัณฑิตศึกษา</a:t>
                      </a:r>
                      <a:endParaRPr lang="th-TH" sz="2100" dirty="0">
                        <a:solidFill>
                          <a:srgbClr val="FFC000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7442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D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นำ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</a:t>
                      </a:r>
                      <a:r>
                        <a:rPr lang="en-US" sz="2400" dirty="0" err="1" smtClean="0"/>
                        <a:t>dca</a:t>
                      </a:r>
                      <a:r>
                        <a:rPr lang="th-TH" sz="2400" dirty="0" smtClean="0"/>
                        <a:t> ไปปฏิบัติ</a:t>
                      </a:r>
                      <a:r>
                        <a:rPr lang="en-US" sz="2400" baseline="0" dirty="0" smtClean="0"/>
                        <a:t> </a:t>
                      </a:r>
                      <a:endParaRPr lang="th-TH" sz="2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b="1" dirty="0" smtClean="0">
                          <a:solidFill>
                            <a:schemeClr val="tx1"/>
                          </a:solidFill>
                        </a:rPr>
                        <a:t>กระบวนการควบคุมดูแลการให้คำปรึกษาให้คำปรึกษาวิทยานิพนธ์ แก่บัณฑิตศึกษา</a:t>
                      </a:r>
                      <a:endParaRPr lang="th-TH" sz="2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58516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C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dirty="0" smtClean="0"/>
                        <a:t>ประเมิน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dirty="0" err="1" smtClean="0">
                          <a:solidFill>
                            <a:schemeClr val="tx1"/>
                          </a:solidFill>
                        </a:rPr>
                        <a:t>pdca</a:t>
                      </a:r>
                      <a:endParaRPr lang="th-TH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b="1" dirty="0" smtClean="0">
                          <a:solidFill>
                            <a:schemeClr val="tx1"/>
                          </a:solidFill>
                        </a:rPr>
                        <a:t>กระบวนการควบคุมดูแลการให้คำปรึกษาให้คำปรึกษาวิทยานิพนธ์ แก่บัณฑิตศึกษา</a:t>
                      </a:r>
                      <a:endParaRPr lang="th-TH" sz="2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74667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A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dirty="0" smtClean="0"/>
                        <a:t>นำผลจากการประเมิน</a:t>
                      </a:r>
                      <a:r>
                        <a:rPr lang="th-TH" sz="2100" baseline="0" dirty="0" smtClean="0"/>
                        <a:t> </a:t>
                      </a:r>
                      <a:r>
                        <a:rPr lang="en-US" sz="2100" dirty="0" err="1" smtClean="0">
                          <a:solidFill>
                            <a:schemeClr val="tx1"/>
                          </a:solidFill>
                        </a:rPr>
                        <a:t>pdca</a:t>
                      </a:r>
                      <a:r>
                        <a:rPr lang="th-TH" sz="2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sz="2100" dirty="0" smtClean="0"/>
                        <a:t>ไปปรับปรุง</a:t>
                      </a:r>
                      <a:endParaRPr lang="th-TH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b="1" dirty="0" smtClean="0">
                          <a:solidFill>
                            <a:schemeClr val="tx1"/>
                          </a:solidFill>
                        </a:rPr>
                        <a:t>กระบวนการควบคุมดูแลการให้คำปรึกษาให้คำปรึกษาวิทยานิพนธ์ แก่บัณฑิตศึกษา</a:t>
                      </a:r>
                      <a:endParaRPr lang="th-TH" sz="2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" y="857250"/>
            <a:ext cx="8929718" cy="430050"/>
          </a:xfrm>
        </p:spPr>
        <p:txBody>
          <a:bodyPr>
            <a:noAutofit/>
          </a:bodyPr>
          <a:lstStyle/>
          <a:p>
            <a:pPr algn="ctr"/>
            <a:r>
              <a:rPr lang="th-TH" sz="2700" dirty="0">
                <a:solidFill>
                  <a:srgbClr val="FF0000"/>
                </a:solidFill>
              </a:rPr>
              <a:t>3.</a:t>
            </a:r>
            <a:r>
              <a:rPr lang="th-TH" sz="2400" dirty="0">
                <a:solidFill>
                  <a:srgbClr val="FF0000"/>
                </a:solidFill>
              </a:rPr>
              <a:t>2</a:t>
            </a:r>
            <a:r>
              <a:rPr lang="th-TH" sz="2700" dirty="0">
                <a:solidFill>
                  <a:srgbClr val="FF0000"/>
                </a:solidFill>
              </a:rPr>
              <a:t> – </a:t>
            </a:r>
            <a:r>
              <a:rPr lang="en-US" sz="1800" dirty="0">
                <a:solidFill>
                  <a:srgbClr val="FF0000"/>
                </a:solidFill>
              </a:rPr>
              <a:t>1 </a:t>
            </a:r>
            <a:r>
              <a:rPr lang="th-TH" sz="1800" dirty="0">
                <a:solidFill>
                  <a:srgbClr val="FF0000"/>
                </a:solidFill>
              </a:rPr>
              <a:t> </a:t>
            </a:r>
            <a:r>
              <a:rPr lang="th-TH" sz="2700" dirty="0">
                <a:solidFill>
                  <a:srgbClr val="FF0000"/>
                </a:solidFill>
              </a:rPr>
              <a:t>กระบวนการควบคุมดูแลการให้คำปรึกษาวิทยานิพนธ์ </a:t>
            </a:r>
            <a:r>
              <a:rPr lang="th-TH" sz="2700" dirty="0">
                <a:solidFill>
                  <a:schemeClr val="tx1"/>
                </a:solidFill>
              </a:rPr>
              <a:t>แก่บัณฑิตศึกษา</a:t>
            </a:r>
          </a:p>
        </p:txBody>
      </p:sp>
      <p:sp>
        <p:nvSpPr>
          <p:cNvPr id="7" name="สามเหลี่ยมหน้าจั่ว 6"/>
          <p:cNvSpPr/>
          <p:nvPr/>
        </p:nvSpPr>
        <p:spPr>
          <a:xfrm rot="10800000">
            <a:off x="298376" y="2332631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10800000">
            <a:off x="264902" y="3418591"/>
            <a:ext cx="2143140" cy="267893"/>
          </a:xfrm>
          <a:prstGeom prst="triangle">
            <a:avLst>
              <a:gd name="adj" fmla="val 47539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  <p:sp>
        <p:nvSpPr>
          <p:cNvPr id="9" name="สามเหลี่ยมหน้าจั่ว 8"/>
          <p:cNvSpPr/>
          <p:nvPr/>
        </p:nvSpPr>
        <p:spPr>
          <a:xfrm rot="10800000">
            <a:off x="316747" y="4436582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5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558394"/>
              </p:ext>
            </p:extLst>
          </p:nvPr>
        </p:nvGraphicFramePr>
        <p:xfrm>
          <a:off x="155062" y="1408548"/>
          <a:ext cx="8858312" cy="4325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66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37736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th-TH" sz="4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chemeClr val="tx1"/>
                          </a:solidFill>
                        </a:rPr>
                        <a:t>การจัดทำกระบวนการ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pdca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+objective </a:t>
                      </a:r>
                      <a:endParaRPr lang="th-TH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</a:rPr>
                        <a:t>ก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ระบวนการพัฒนาศักยภาพและเสริมสร้างทักษะการเรียนรู้ในศตวรรษ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th-TH" sz="2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4280">
                <a:tc>
                  <a:txBody>
                    <a:bodyPr/>
                    <a:lstStyle/>
                    <a:p>
                      <a:pPr algn="ctr"/>
                      <a:r>
                        <a:rPr lang="en-US" sz="4100" dirty="0" smtClean="0"/>
                        <a:t>D</a:t>
                      </a:r>
                      <a:endParaRPr lang="th-TH" sz="4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นำกระบวนการ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en-US" sz="3200" dirty="0" smtClean="0"/>
                        <a:t> </a:t>
                      </a:r>
                      <a:r>
                        <a:rPr lang="th-TH" sz="2800" dirty="0" smtClean="0"/>
                        <a:t>ไปปฏิบัติ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</a:rPr>
                        <a:t>ก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ระบวนการพัฒนาศักยภาพและเสริมสร้างทักษะการเรียนรู้ในศตวรรษ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th-TH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th-TH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97040">
                <a:tc>
                  <a:txBody>
                    <a:bodyPr/>
                    <a:lstStyle/>
                    <a:p>
                      <a:pPr algn="ctr"/>
                      <a:r>
                        <a:rPr lang="en-US" sz="4100" dirty="0" smtClean="0"/>
                        <a:t>C</a:t>
                      </a:r>
                      <a:endParaRPr lang="th-TH" sz="4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ประเมินกระบวนการ</a:t>
                      </a:r>
                      <a:r>
                        <a:rPr lang="en-US" sz="2400" dirty="0" err="1" smtClean="0"/>
                        <a:t>pdca</a:t>
                      </a:r>
                      <a:endParaRPr lang="th-TH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</a:rPr>
                        <a:t>ก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ระบวนการพัฒนาศักยภาพและเสริมสร้างทักษะการเรียนรู้ในศตวรรษ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th-TH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06447">
                <a:tc>
                  <a:txBody>
                    <a:bodyPr/>
                    <a:lstStyle/>
                    <a:p>
                      <a:pPr algn="ctr"/>
                      <a:r>
                        <a:rPr lang="en-US" sz="4100" dirty="0" smtClean="0"/>
                        <a:t>A</a:t>
                      </a:r>
                      <a:endParaRPr lang="th-TH" sz="4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นำผลจากการประเมินกระบวนการ</a:t>
                      </a:r>
                      <a:r>
                        <a:rPr lang="en-US" sz="2400" dirty="0" err="1" smtClean="0"/>
                        <a:t>pdca</a:t>
                      </a:r>
                      <a:r>
                        <a:rPr lang="en-US" sz="2400" dirty="0" smtClean="0"/>
                        <a:t> </a:t>
                      </a:r>
                      <a:r>
                        <a:rPr lang="th-TH" sz="2400" dirty="0" smtClean="0"/>
                        <a:t>ไปปรับปรุง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</a:rPr>
                        <a:t>ก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ระบวนการพัฒนาศักยภาพและเสริมสร้างทักษะการเรียนรู้ในศตวรรษ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th-TH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" y="857250"/>
            <a:ext cx="8929718" cy="430050"/>
          </a:xfrm>
        </p:spPr>
        <p:txBody>
          <a:bodyPr>
            <a:noAutofit/>
          </a:bodyPr>
          <a:lstStyle/>
          <a:p>
            <a:pPr algn="ctr"/>
            <a:r>
              <a:rPr lang="th-TH" b="1" dirty="0" smtClean="0">
                <a:solidFill>
                  <a:srgbClr val="FF0000"/>
                </a:solidFill>
                <a:cs typeface="+mn-cs"/>
              </a:rPr>
              <a:t>3.2-</a:t>
            </a:r>
            <a:r>
              <a:rPr lang="en-US" sz="2100" dirty="0">
                <a:solidFill>
                  <a:srgbClr val="FF0000"/>
                </a:solidFill>
                <a:cs typeface="+mn-cs"/>
              </a:rPr>
              <a:t>2</a:t>
            </a:r>
            <a:r>
              <a:rPr lang="th-TH" sz="2100" dirty="0">
                <a:solidFill>
                  <a:srgbClr val="FF0000"/>
                </a:solidFill>
                <a:cs typeface="+mn-cs"/>
              </a:rPr>
              <a:t> </a:t>
            </a:r>
            <a:r>
              <a:rPr lang="th-TH" sz="2400" dirty="0">
                <a:solidFill>
                  <a:srgbClr val="FF0000"/>
                </a:solidFill>
              </a:rPr>
              <a:t>กระบวนการพัฒนาศักยภาพและเสริมสร้างทักษะการเรียนรู้ในศตวรรษ </a:t>
            </a:r>
            <a:r>
              <a:rPr lang="en-US" sz="2400" dirty="0">
                <a:solidFill>
                  <a:srgbClr val="FF0000"/>
                </a:solidFill>
              </a:rPr>
              <a:t>21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7" name="สามเหลี่ยมหน้าจั่ว 6"/>
          <p:cNvSpPr/>
          <p:nvPr/>
        </p:nvSpPr>
        <p:spPr>
          <a:xfrm rot="10800000">
            <a:off x="142845" y="2127985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10800000">
            <a:off x="0" y="3238261"/>
            <a:ext cx="2143140" cy="267893"/>
          </a:xfrm>
          <a:prstGeom prst="triangle">
            <a:avLst>
              <a:gd name="adj" fmla="val 47539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  <p:sp>
        <p:nvSpPr>
          <p:cNvPr id="9" name="สามเหลี่ยมหน้าจั่ว 8"/>
          <p:cNvSpPr/>
          <p:nvPr/>
        </p:nvSpPr>
        <p:spPr>
          <a:xfrm rot="10800000">
            <a:off x="0" y="4270651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9" y="1125124"/>
            <a:ext cx="8286808" cy="634619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050" b="1" dirty="0">
                <a:solidFill>
                  <a:srgbClr val="FF0000"/>
                </a:solidFill>
              </a:rPr>
              <a:t>4.1 - </a:t>
            </a:r>
            <a:r>
              <a:rPr lang="en-US" sz="2700" b="1" dirty="0">
                <a:solidFill>
                  <a:srgbClr val="FF0000"/>
                </a:solidFill>
              </a:rPr>
              <a:t>1</a:t>
            </a:r>
            <a:r>
              <a:rPr lang="th-TH" sz="4050" b="1" dirty="0">
                <a:solidFill>
                  <a:srgbClr val="FF0000"/>
                </a:solidFill>
              </a:rPr>
              <a:t> กระบวนการรับและแต่งตั้งอาจารย์ประจำหลักสูตร</a:t>
            </a: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7247436"/>
              </p:ext>
            </p:extLst>
          </p:nvPr>
        </p:nvGraphicFramePr>
        <p:xfrm>
          <a:off x="457200" y="1928803"/>
          <a:ext cx="8115328" cy="419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79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th-TH" sz="5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chemeClr val="tx1"/>
                          </a:solidFill>
                        </a:rPr>
                        <a:t>จัดทำกระบวนการ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pdca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+objective </a:t>
                      </a:r>
                      <a:endParaRPr lang="th-TH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h-TH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กระบวนการรับและแต่งตั้งอาจารย์ประจำหลักสูตร</a:t>
                      </a:r>
                      <a:endParaRPr lang="th-TH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D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นำ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pdca</a:t>
                      </a:r>
                      <a:r>
                        <a:rPr lang="th-TH" sz="3200" dirty="0" smtClean="0"/>
                        <a:t>ไปปฏิบัติ</a:t>
                      </a:r>
                    </a:p>
                    <a:p>
                      <a:r>
                        <a:rPr lang="th-TH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กระบวนการรับและแต่งตั้งอาจารย์ประจำหลักสูตร</a:t>
                      </a:r>
                      <a:endParaRPr lang="th-TH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C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ประเมิน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pdca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th-TH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กระบวนการรับและแต่งตั้งอาจารย์ประจำหลักสูตร</a:t>
                      </a:r>
                      <a:endParaRPr lang="th-TH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43054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A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นำผลจากการประเมิน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pdca</a:t>
                      </a:r>
                      <a:r>
                        <a:rPr lang="th-TH" sz="3200" dirty="0" smtClean="0"/>
                        <a:t>ไปปรับปรุง</a:t>
                      </a:r>
                    </a:p>
                    <a:p>
                      <a:r>
                        <a:rPr lang="th-TH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กระบวนการรับและแต่งตั้งอาจารย์ประจำหลักสูตร</a:t>
                      </a:r>
                      <a:endParaRPr lang="th-TH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สามเหลี่ยมหน้าจั่ว 6"/>
          <p:cNvSpPr/>
          <p:nvPr/>
        </p:nvSpPr>
        <p:spPr>
          <a:xfrm rot="10800000">
            <a:off x="500034" y="2625322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10800000">
            <a:off x="500034" y="3536157"/>
            <a:ext cx="2143140" cy="267893"/>
          </a:xfrm>
          <a:prstGeom prst="triangle">
            <a:avLst>
              <a:gd name="adj" fmla="val 47539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9" name="สามเหลี่ยมหน้าจั่ว 8"/>
          <p:cNvSpPr/>
          <p:nvPr/>
        </p:nvSpPr>
        <p:spPr>
          <a:xfrm rot="10800000">
            <a:off x="511838" y="4589867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9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1125124"/>
            <a:ext cx="7467600" cy="6346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>
                <a:solidFill>
                  <a:srgbClr val="FF0000"/>
                </a:solidFill>
              </a:rPr>
              <a:t>4.1 </a:t>
            </a:r>
            <a:r>
              <a:rPr lang="en-US" sz="4050" b="1" dirty="0">
                <a:solidFill>
                  <a:srgbClr val="FF0000"/>
                </a:solidFill>
              </a:rPr>
              <a:t>- </a:t>
            </a:r>
            <a:r>
              <a:rPr lang="en-US" sz="2700" b="1" dirty="0">
                <a:solidFill>
                  <a:srgbClr val="FF0000"/>
                </a:solidFill>
              </a:rPr>
              <a:t>2</a:t>
            </a:r>
            <a:r>
              <a:rPr lang="en-US" sz="4050" b="1" dirty="0">
                <a:solidFill>
                  <a:srgbClr val="FF0000"/>
                </a:solidFill>
              </a:rPr>
              <a:t> </a:t>
            </a:r>
            <a:r>
              <a:rPr lang="th-TH" sz="4050" b="1" dirty="0">
                <a:solidFill>
                  <a:srgbClr val="FF0000"/>
                </a:solidFill>
              </a:rPr>
              <a:t>กระบวนการบริหารอาจารย์</a:t>
            </a: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21426936"/>
              </p:ext>
            </p:extLst>
          </p:nvPr>
        </p:nvGraphicFramePr>
        <p:xfrm>
          <a:off x="457200" y="1928803"/>
          <a:ext cx="8115328" cy="437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79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P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จัดทำกระบวนการ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+objective </a:t>
                      </a:r>
                      <a:endParaRPr lang="th-TH" sz="3200" dirty="0" smtClean="0"/>
                    </a:p>
                    <a:p>
                      <a:r>
                        <a:rPr lang="th-TH" sz="3200" dirty="0" smtClean="0"/>
                        <a:t>กระบวนการบริหารอาจารย์</a:t>
                      </a:r>
                      <a:endParaRPr lang="th-TH" sz="3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D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นำ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th-TH" sz="3200" baseline="0" dirty="0" smtClean="0"/>
                        <a:t> </a:t>
                      </a:r>
                      <a:r>
                        <a:rPr lang="th-TH" sz="3200" dirty="0" smtClean="0"/>
                        <a:t>ไปปฏิบัติ</a:t>
                      </a:r>
                    </a:p>
                    <a:p>
                      <a:r>
                        <a:rPr lang="th-TH" sz="3200" dirty="0" smtClean="0"/>
                        <a:t>กระบวนการบริหารอาจารย์</a:t>
                      </a:r>
                      <a:endParaRPr lang="th-TH" sz="3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C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ประเมิน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en-US" sz="3200" dirty="0" smtClean="0"/>
                        <a:t> </a:t>
                      </a:r>
                      <a:endParaRPr lang="th-TH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กระบวนการบริหารอาจารย์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43054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A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นำผลจากการประเมิน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th-TH" sz="3200" dirty="0" smtClean="0"/>
                        <a:t>ไปปรับปรุง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กระบวนการบริหารอาจารย์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สามเหลี่ยมหน้าจั่ว 6"/>
          <p:cNvSpPr/>
          <p:nvPr/>
        </p:nvSpPr>
        <p:spPr>
          <a:xfrm rot="10800000">
            <a:off x="500034" y="2625322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10800000">
            <a:off x="500034" y="3732610"/>
            <a:ext cx="2143140" cy="267893"/>
          </a:xfrm>
          <a:prstGeom prst="triangle">
            <a:avLst>
              <a:gd name="adj" fmla="val 47539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9" name="สามเหลี่ยมหน้าจั่ว 8"/>
          <p:cNvSpPr/>
          <p:nvPr/>
        </p:nvSpPr>
        <p:spPr>
          <a:xfrm rot="10800000">
            <a:off x="500034" y="4732743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1125124"/>
            <a:ext cx="7467600" cy="634619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4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4.1 – </a:t>
            </a:r>
            <a:r>
              <a:rPr lang="en-US" sz="44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th-TH" sz="44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4050" b="1" dirty="0">
                <a:solidFill>
                  <a:srgbClr val="FF0000"/>
                </a:solidFill>
              </a:rPr>
              <a:t>กระบวนการพัฒนาอาจารย์</a:t>
            </a: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13417909"/>
              </p:ext>
            </p:extLst>
          </p:nvPr>
        </p:nvGraphicFramePr>
        <p:xfrm>
          <a:off x="457200" y="1928803"/>
          <a:ext cx="8115328" cy="437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79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P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จัดทำกระบวนการ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+objective </a:t>
                      </a:r>
                      <a:endParaRPr lang="th-TH" sz="3200" dirty="0" smtClean="0"/>
                    </a:p>
                    <a:p>
                      <a:r>
                        <a:rPr lang="th-TH" sz="3200" dirty="0" smtClean="0"/>
                        <a:t>กระบวนการพัฒนาอาจารย์</a:t>
                      </a:r>
                      <a:endParaRPr lang="th-TH" sz="3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D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นำ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en-US" sz="3200" dirty="0" smtClean="0"/>
                        <a:t> </a:t>
                      </a:r>
                      <a:r>
                        <a:rPr lang="th-TH" sz="3200" dirty="0" smtClean="0"/>
                        <a:t>ไปปฏิบัติ</a:t>
                      </a:r>
                    </a:p>
                    <a:p>
                      <a:r>
                        <a:rPr lang="th-TH" sz="3200" dirty="0" smtClean="0"/>
                        <a:t>กระบวนการพัฒนาอาจารย์</a:t>
                      </a:r>
                      <a:endParaRPr lang="th-TH" sz="3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C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ประเมิน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en-US" sz="3200" dirty="0" smtClean="0"/>
                        <a:t> </a:t>
                      </a:r>
                      <a:endParaRPr lang="th-TH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กระบวนการพัฒนาอาจารย์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43054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A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นำผลจากการประเมิน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th-TH" sz="3200" dirty="0" smtClean="0"/>
                        <a:t> ไปปรับปรุง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กระบวนการพัฒนาอาจารย์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สามเหลี่ยมหน้าจั่ว 6"/>
          <p:cNvSpPr/>
          <p:nvPr/>
        </p:nvSpPr>
        <p:spPr>
          <a:xfrm rot="10800000">
            <a:off x="478263" y="2570895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10800000">
            <a:off x="521807" y="3661172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9" name="สามเหลี่ยมหน้าจั่ว 8"/>
          <p:cNvSpPr/>
          <p:nvPr/>
        </p:nvSpPr>
        <p:spPr>
          <a:xfrm rot="10800000">
            <a:off x="506159" y="4786322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1125124"/>
            <a:ext cx="7467600" cy="6346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975" b="1" dirty="0">
                <a:solidFill>
                  <a:srgbClr val="FF0000"/>
                </a:solidFill>
              </a:rPr>
              <a:t>5</a:t>
            </a:r>
            <a:r>
              <a:rPr lang="th-TH" sz="4050" b="1" dirty="0">
                <a:solidFill>
                  <a:srgbClr val="FF0000"/>
                </a:solidFill>
              </a:rPr>
              <a:t>.</a:t>
            </a:r>
            <a:r>
              <a:rPr lang="en-US" sz="4050" b="1" dirty="0">
                <a:solidFill>
                  <a:srgbClr val="FF0000"/>
                </a:solidFill>
              </a:rPr>
              <a:t>1</a:t>
            </a:r>
            <a:r>
              <a:rPr lang="th-TH" sz="4050" b="1" dirty="0">
                <a:solidFill>
                  <a:srgbClr val="FF0000"/>
                </a:solidFill>
              </a:rPr>
              <a:t> – </a:t>
            </a:r>
            <a:r>
              <a:rPr lang="th-TH" sz="4900" b="1" dirty="0">
                <a:solidFill>
                  <a:schemeClr val="tx1"/>
                </a:solidFill>
              </a:rPr>
              <a:t>สาระ</a:t>
            </a:r>
            <a:r>
              <a:rPr lang="th-TH" sz="4900" b="1" dirty="0" smtClean="0">
                <a:solidFill>
                  <a:schemeClr val="tx1"/>
                </a:solidFill>
              </a:rPr>
              <a:t>รายวิชา</a:t>
            </a:r>
            <a:r>
              <a:rPr lang="en-US" sz="4900" b="1" dirty="0" smtClean="0">
                <a:solidFill>
                  <a:schemeClr val="tx1"/>
                </a:solidFill>
              </a:rPr>
              <a:t>-</a:t>
            </a:r>
            <a:r>
              <a:rPr lang="th-TH" sz="4900" b="1" dirty="0" smtClean="0">
                <a:solidFill>
                  <a:schemeClr val="tx1"/>
                </a:solidFill>
              </a:rPr>
              <a:t>ทุกปี </a:t>
            </a:r>
            <a:r>
              <a:rPr lang="th-TH" sz="4050" b="1" dirty="0">
                <a:solidFill>
                  <a:srgbClr val="FF0000"/>
                </a:solidFill>
              </a:rPr>
              <a:t>(ปรับปรุงหลักสูตร ทุก๕ปี) </a:t>
            </a:r>
            <a:r>
              <a:rPr lang="th-TH" sz="2700" b="1" dirty="0">
                <a:solidFill>
                  <a:srgbClr val="FF0000"/>
                </a:solidFill>
              </a:rPr>
              <a:t> </a:t>
            </a:r>
            <a:endParaRPr lang="th-TH" sz="405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40054844"/>
              </p:ext>
            </p:extLst>
          </p:nvPr>
        </p:nvGraphicFramePr>
        <p:xfrm>
          <a:off x="457200" y="1928803"/>
          <a:ext cx="8115328" cy="437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79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P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จัดทำกระบวนการ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+objective </a:t>
                      </a:r>
                      <a:endParaRPr lang="th-TH" sz="3200" dirty="0" smtClean="0"/>
                    </a:p>
                    <a:p>
                      <a:r>
                        <a:rPr lang="th-TH" sz="3200" dirty="0" smtClean="0"/>
                        <a:t>กระบวนการทบทวน</a:t>
                      </a:r>
                      <a:r>
                        <a:rPr lang="th-TH" sz="3200" b="1" dirty="0" smtClean="0">
                          <a:solidFill>
                            <a:srgbClr val="FF0000"/>
                          </a:solidFill>
                        </a:rPr>
                        <a:t>สาระรายวิชา </a:t>
                      </a:r>
                      <a:endParaRPr lang="th-TH" sz="3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D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นำ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th-TH" sz="3200" baseline="0" dirty="0" smtClean="0"/>
                        <a:t> </a:t>
                      </a:r>
                      <a:r>
                        <a:rPr lang="th-TH" sz="3200" dirty="0" smtClean="0"/>
                        <a:t>ไปปฏิบัติ</a:t>
                      </a:r>
                    </a:p>
                    <a:p>
                      <a:r>
                        <a:rPr lang="th-TH" sz="3200" dirty="0" smtClean="0"/>
                        <a:t>กระบวนการทบทวน</a:t>
                      </a:r>
                      <a:r>
                        <a:rPr lang="th-TH" sz="3200" b="1" dirty="0" smtClean="0">
                          <a:solidFill>
                            <a:srgbClr val="FF0000"/>
                          </a:solidFill>
                        </a:rPr>
                        <a:t>สาระรายวิชา </a:t>
                      </a:r>
                      <a:endParaRPr lang="th-TH" sz="3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C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ประเมิน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en-US" sz="3200" dirty="0" smtClean="0"/>
                        <a:t> </a:t>
                      </a:r>
                      <a:endParaRPr lang="th-TH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กระบวนการทบทวน</a:t>
                      </a:r>
                      <a:r>
                        <a:rPr lang="th-TH" sz="3200" b="1" dirty="0" smtClean="0">
                          <a:solidFill>
                            <a:srgbClr val="FF0000"/>
                          </a:solidFill>
                        </a:rPr>
                        <a:t>สาระรายวิชา </a:t>
                      </a:r>
                      <a:endParaRPr lang="th-TH" sz="3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43054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A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นำผลจากการประเมิน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en-US" sz="3200" dirty="0" smtClean="0"/>
                        <a:t> </a:t>
                      </a:r>
                      <a:r>
                        <a:rPr lang="th-TH" sz="3200" dirty="0" smtClean="0"/>
                        <a:t>ไปปรับปรุง</a:t>
                      </a:r>
                    </a:p>
                    <a:p>
                      <a:r>
                        <a:rPr lang="th-TH" sz="3200" dirty="0" smtClean="0"/>
                        <a:t>กระบวนการทบทวน</a:t>
                      </a:r>
                      <a:r>
                        <a:rPr lang="th-TH" sz="3200" b="1" dirty="0" smtClean="0">
                          <a:solidFill>
                            <a:srgbClr val="FF0000"/>
                          </a:solidFill>
                        </a:rPr>
                        <a:t>สาระรายวิชา </a:t>
                      </a:r>
                      <a:endParaRPr lang="th-TH" sz="3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สามเหลี่ยมหน้าจั่ว 6"/>
          <p:cNvSpPr/>
          <p:nvPr/>
        </p:nvSpPr>
        <p:spPr>
          <a:xfrm rot="10800000">
            <a:off x="478263" y="2570895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10800000">
            <a:off x="521807" y="3661172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9" name="สามเหลี่ยมหน้าจั่ว 8"/>
          <p:cNvSpPr/>
          <p:nvPr/>
        </p:nvSpPr>
        <p:spPr>
          <a:xfrm rot="10800000">
            <a:off x="506159" y="4732743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1125124"/>
            <a:ext cx="7467600" cy="63461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th-TH" b="1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th-TH" b="1" dirty="0" smtClean="0">
                <a:solidFill>
                  <a:srgbClr val="FF0000"/>
                </a:solidFill>
              </a:rPr>
              <a:t> - การวางระบบผู้สอน และกระบวนการจัดการเรียนการสอน </a:t>
            </a:r>
            <a:r>
              <a:rPr lang="th-TH" sz="1800" b="1" dirty="0">
                <a:solidFill>
                  <a:srgbClr val="FF0000"/>
                </a:solidFill>
              </a:rPr>
              <a:t> </a:t>
            </a:r>
            <a:endParaRPr lang="th-TH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4135183"/>
              </p:ext>
            </p:extLst>
          </p:nvPr>
        </p:nvGraphicFramePr>
        <p:xfrm>
          <a:off x="457200" y="1928803"/>
          <a:ext cx="8493071" cy="396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305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P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จัดทำกระบวนการ</a:t>
                      </a:r>
                      <a:r>
                        <a:rPr lang="en-US" sz="2600" baseline="0" dirty="0" smtClean="0"/>
                        <a:t> </a:t>
                      </a:r>
                      <a:r>
                        <a:rPr lang="en-US" sz="2600" dirty="0" err="1" smtClean="0"/>
                        <a:t>pdca</a:t>
                      </a:r>
                      <a:r>
                        <a:rPr lang="en-US" sz="2600" dirty="0" smtClean="0"/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+objective </a:t>
                      </a:r>
                      <a:endParaRPr lang="th-TH" sz="2600" dirty="0" smtClean="0"/>
                    </a:p>
                    <a:p>
                      <a:r>
                        <a:rPr lang="th-TH" sz="2600" dirty="0" smtClean="0"/>
                        <a:t>กระบวนการ</a:t>
                      </a:r>
                      <a:r>
                        <a:rPr lang="th-TH" sz="2600" b="1" dirty="0" smtClean="0">
                          <a:solidFill>
                            <a:srgbClr val="FF0000"/>
                          </a:solidFill>
                        </a:rPr>
                        <a:t>วางระบบผู้สอน และกระบวนการจัดการเรียนการสอน </a:t>
                      </a:r>
                      <a:endParaRPr lang="th-TH" sz="26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D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นำ</a:t>
                      </a:r>
                      <a:r>
                        <a:rPr lang="en-US" sz="2600" dirty="0" smtClean="0"/>
                        <a:t> </a:t>
                      </a:r>
                      <a:r>
                        <a:rPr lang="en-US" sz="2600" dirty="0" err="1" smtClean="0"/>
                        <a:t>pdca</a:t>
                      </a:r>
                      <a:r>
                        <a:rPr lang="th-TH" sz="2600" baseline="0" dirty="0" smtClean="0"/>
                        <a:t> </a:t>
                      </a:r>
                      <a:r>
                        <a:rPr lang="th-TH" sz="2600" dirty="0" smtClean="0"/>
                        <a:t>ไปปฏิบัติ</a:t>
                      </a:r>
                    </a:p>
                    <a:p>
                      <a:r>
                        <a:rPr lang="th-TH" sz="2600" dirty="0" smtClean="0"/>
                        <a:t>กระบวนการ</a:t>
                      </a:r>
                      <a:r>
                        <a:rPr lang="th-TH" sz="2600" b="1" dirty="0" smtClean="0">
                          <a:solidFill>
                            <a:srgbClr val="FF0000"/>
                          </a:solidFill>
                        </a:rPr>
                        <a:t>วางระบบผู้สอน และกระบวนการจัดการเรียนการสอน </a:t>
                      </a:r>
                      <a:r>
                        <a:rPr lang="en-US" sz="2600" dirty="0" smtClean="0"/>
                        <a:t> </a:t>
                      </a:r>
                      <a:endParaRPr lang="th-TH" sz="26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C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/>
                        <a:t>ประเมิน</a:t>
                      </a:r>
                      <a:r>
                        <a:rPr lang="en-US" sz="2600" baseline="0" dirty="0" smtClean="0"/>
                        <a:t> </a:t>
                      </a:r>
                      <a:r>
                        <a:rPr lang="en-US" sz="2600" dirty="0" err="1" smtClean="0"/>
                        <a:t>pdca</a:t>
                      </a:r>
                      <a:r>
                        <a:rPr lang="en-US" sz="2600" dirty="0" smtClean="0"/>
                        <a:t> </a:t>
                      </a:r>
                      <a:endParaRPr lang="th-TH" sz="2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/>
                        <a:t>กระบวนการ</a:t>
                      </a:r>
                      <a:r>
                        <a:rPr lang="th-TH" sz="2600" b="1" dirty="0" smtClean="0">
                          <a:solidFill>
                            <a:srgbClr val="FF0000"/>
                          </a:solidFill>
                        </a:rPr>
                        <a:t>วางระบบผู้สอน และกระบวนการจัดการเรียนการสอน </a:t>
                      </a:r>
                      <a:r>
                        <a:rPr lang="en-US" sz="2600" dirty="0" smtClean="0"/>
                        <a:t> </a:t>
                      </a:r>
                      <a:endParaRPr lang="th-TH" sz="2600" dirty="0" smtClean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43054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A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/>
                        <a:t>นำผลจากการประเมิน</a:t>
                      </a:r>
                      <a:r>
                        <a:rPr lang="en-US" sz="2600" dirty="0" smtClean="0"/>
                        <a:t> </a:t>
                      </a:r>
                      <a:r>
                        <a:rPr lang="en-US" sz="2600" dirty="0" err="1" smtClean="0"/>
                        <a:t>pdca</a:t>
                      </a:r>
                      <a:r>
                        <a:rPr lang="en-US" sz="2600" dirty="0" smtClean="0"/>
                        <a:t> </a:t>
                      </a:r>
                      <a:r>
                        <a:rPr lang="th-TH" sz="2600" dirty="0" smtClean="0"/>
                        <a:t>ไปปรับปรุง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/>
                        <a:t>กระบวนการ</a:t>
                      </a:r>
                      <a:r>
                        <a:rPr lang="th-TH" sz="2600" b="1" dirty="0" smtClean="0">
                          <a:solidFill>
                            <a:srgbClr val="FF0000"/>
                          </a:solidFill>
                        </a:rPr>
                        <a:t>วางระบบผู้สอน และกระบวนการจัดการเรียนการสอน </a:t>
                      </a:r>
                      <a:r>
                        <a:rPr lang="en-US" sz="2600" dirty="0" smtClean="0"/>
                        <a:t> </a:t>
                      </a:r>
                      <a:endParaRPr lang="th-TH" sz="2600" dirty="0" smtClean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สามเหลี่ยมหน้าจั่ว 6"/>
          <p:cNvSpPr/>
          <p:nvPr/>
        </p:nvSpPr>
        <p:spPr>
          <a:xfrm rot="10800000">
            <a:off x="478263" y="2570895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10800000">
            <a:off x="521807" y="3525271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9" name="สามเหลี่ยมหน้าจั่ว 8"/>
          <p:cNvSpPr/>
          <p:nvPr/>
        </p:nvSpPr>
        <p:spPr>
          <a:xfrm rot="10800000">
            <a:off x="506159" y="4437112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1125124"/>
            <a:ext cx="7467600" cy="6346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b="1" dirty="0">
                <a:solidFill>
                  <a:srgbClr val="FF0000"/>
                </a:solidFill>
              </a:rPr>
              <a:t>5.3 – </a:t>
            </a:r>
            <a:r>
              <a:rPr lang="th-TH" sz="4050" b="1" dirty="0">
                <a:solidFill>
                  <a:srgbClr val="FF0000"/>
                </a:solidFill>
              </a:rPr>
              <a:t>การประเมินผู้เรียน</a:t>
            </a:r>
            <a:r>
              <a:rPr lang="en-US" sz="4050" b="1" dirty="0">
                <a:solidFill>
                  <a:srgbClr val="FF0000"/>
                </a:solidFill>
              </a:rPr>
              <a:t> </a:t>
            </a:r>
            <a:endParaRPr lang="th-TH" sz="405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7740494"/>
              </p:ext>
            </p:extLst>
          </p:nvPr>
        </p:nvGraphicFramePr>
        <p:xfrm>
          <a:off x="457200" y="1928803"/>
          <a:ext cx="8115328" cy="396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79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P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2700" dirty="0" smtClean="0"/>
                        <a:t>จัดทำกระบวนการ</a:t>
                      </a:r>
                      <a:r>
                        <a:rPr lang="en-US" sz="2700" baseline="0" dirty="0" smtClean="0"/>
                        <a:t> </a:t>
                      </a:r>
                      <a:r>
                        <a:rPr lang="en-US" sz="2700" dirty="0" err="1" smtClean="0"/>
                        <a:t>pdca</a:t>
                      </a:r>
                      <a:r>
                        <a:rPr lang="en-US" sz="2700" dirty="0" smtClean="0"/>
                        <a:t> </a:t>
                      </a:r>
                      <a:r>
                        <a:rPr lang="en-US" sz="2700" dirty="0" smtClean="0">
                          <a:solidFill>
                            <a:srgbClr val="FF0000"/>
                          </a:solidFill>
                        </a:rPr>
                        <a:t>+objective </a:t>
                      </a:r>
                      <a:endParaRPr lang="th-TH" sz="2700" dirty="0" smtClean="0"/>
                    </a:p>
                    <a:p>
                      <a:r>
                        <a:rPr lang="th-TH" sz="2700" dirty="0" smtClean="0"/>
                        <a:t>กระบวนการ</a:t>
                      </a:r>
                      <a:r>
                        <a:rPr lang="th-TH" sz="2700" b="1" dirty="0" smtClean="0">
                          <a:solidFill>
                            <a:srgbClr val="FF0000"/>
                          </a:solidFill>
                        </a:rPr>
                        <a:t>ประเมินผู้เรียน</a:t>
                      </a:r>
                      <a:r>
                        <a:rPr lang="en-US" sz="27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700" dirty="0" smtClean="0"/>
                        <a:t> </a:t>
                      </a:r>
                      <a:endParaRPr lang="th-TH" sz="27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D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2700" dirty="0" smtClean="0"/>
                        <a:t>นำ</a:t>
                      </a:r>
                      <a:r>
                        <a:rPr lang="en-US" sz="2700" dirty="0" smtClean="0"/>
                        <a:t> </a:t>
                      </a:r>
                      <a:r>
                        <a:rPr lang="en-US" sz="2700" dirty="0" err="1" smtClean="0"/>
                        <a:t>pdca</a:t>
                      </a:r>
                      <a:r>
                        <a:rPr lang="th-TH" sz="2700" baseline="0" dirty="0" smtClean="0"/>
                        <a:t> </a:t>
                      </a:r>
                      <a:r>
                        <a:rPr lang="th-TH" sz="2700" dirty="0" smtClean="0"/>
                        <a:t>ไปปฏิบัติ</a:t>
                      </a:r>
                    </a:p>
                    <a:p>
                      <a:r>
                        <a:rPr lang="th-TH" sz="2700" dirty="0" smtClean="0"/>
                        <a:t>กระบวนการ</a:t>
                      </a:r>
                      <a:r>
                        <a:rPr lang="th-TH" sz="2700" b="1" dirty="0" smtClean="0">
                          <a:solidFill>
                            <a:srgbClr val="FF0000"/>
                          </a:solidFill>
                        </a:rPr>
                        <a:t>ประเมินผู้เรียน</a:t>
                      </a:r>
                      <a:r>
                        <a:rPr lang="en-US" sz="27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700" dirty="0" smtClean="0"/>
                        <a:t> </a:t>
                      </a:r>
                      <a:endParaRPr lang="th-TH" sz="27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725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C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700" dirty="0" smtClean="0"/>
                        <a:t>ประเมิน</a:t>
                      </a:r>
                      <a:r>
                        <a:rPr lang="en-US" sz="2700" baseline="0" dirty="0" smtClean="0"/>
                        <a:t> </a:t>
                      </a:r>
                      <a:r>
                        <a:rPr lang="en-US" sz="2700" dirty="0" err="1" smtClean="0"/>
                        <a:t>pdca</a:t>
                      </a:r>
                      <a:r>
                        <a:rPr lang="en-US" sz="2700" dirty="0" smtClean="0"/>
                        <a:t> </a:t>
                      </a:r>
                      <a:endParaRPr lang="th-TH" sz="27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700" dirty="0" smtClean="0"/>
                        <a:t>กระบวนการ</a:t>
                      </a:r>
                      <a:r>
                        <a:rPr lang="th-TH" sz="2700" b="1" dirty="0" smtClean="0">
                          <a:solidFill>
                            <a:srgbClr val="FF0000"/>
                          </a:solidFill>
                        </a:rPr>
                        <a:t>ประเมินผู้เรียน</a:t>
                      </a:r>
                      <a:r>
                        <a:rPr lang="en-US" sz="27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700" dirty="0" smtClean="0"/>
                        <a:t> </a:t>
                      </a:r>
                      <a:endParaRPr lang="th-TH" sz="2700" dirty="0" smtClean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43054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A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700" dirty="0" smtClean="0"/>
                        <a:t>นำผลจากการประเมิน</a:t>
                      </a:r>
                      <a:r>
                        <a:rPr lang="en-US" sz="2700" dirty="0" smtClean="0"/>
                        <a:t> </a:t>
                      </a:r>
                      <a:r>
                        <a:rPr lang="en-US" sz="2700" dirty="0" err="1" smtClean="0"/>
                        <a:t>pdca</a:t>
                      </a:r>
                      <a:r>
                        <a:rPr lang="th-TH" sz="2700" baseline="0" dirty="0" smtClean="0"/>
                        <a:t> </a:t>
                      </a:r>
                      <a:r>
                        <a:rPr lang="th-TH" sz="2700" dirty="0" smtClean="0"/>
                        <a:t>ไปปรับปรุง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700" dirty="0" smtClean="0"/>
                        <a:t>กระบวนการ</a:t>
                      </a:r>
                      <a:r>
                        <a:rPr lang="th-TH" sz="2700" b="1" dirty="0" smtClean="0">
                          <a:solidFill>
                            <a:srgbClr val="FF0000"/>
                          </a:solidFill>
                        </a:rPr>
                        <a:t>ประเมินผู้เรียน</a:t>
                      </a:r>
                      <a:r>
                        <a:rPr lang="en-US" sz="27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700" dirty="0" smtClean="0"/>
                        <a:t> </a:t>
                      </a:r>
                      <a:endParaRPr lang="th-TH" sz="2700" dirty="0" smtClean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สามเหลี่ยมหน้าจั่ว 6"/>
          <p:cNvSpPr/>
          <p:nvPr/>
        </p:nvSpPr>
        <p:spPr>
          <a:xfrm rot="10800000">
            <a:off x="478263" y="2570895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10800000">
            <a:off x="521807" y="3525271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9" name="สามเหลี่ยมหน้าจั่ว 8"/>
          <p:cNvSpPr/>
          <p:nvPr/>
        </p:nvSpPr>
        <p:spPr>
          <a:xfrm rot="10800000">
            <a:off x="506159" y="4477950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57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6000" b="1" dirty="0" smtClean="0"/>
              <a:t>OLE (5.1+5.2+5.3)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396044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FAO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Assessment </a:t>
            </a:r>
            <a:r>
              <a:rPr lang="en-US" sz="4400" b="1" dirty="0" smtClean="0">
                <a:solidFill>
                  <a:srgbClr val="FF0000"/>
                </a:solidFill>
              </a:rPr>
              <a:t>f</a:t>
            </a:r>
            <a:r>
              <a:rPr lang="en-US" sz="4400" b="1" dirty="0" smtClean="0">
                <a:solidFill>
                  <a:schemeClr val="tx1"/>
                </a:solidFill>
              </a:rPr>
              <a:t>or learning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Assessment </a:t>
            </a:r>
            <a:r>
              <a:rPr lang="en-US" sz="4400" b="1" dirty="0">
                <a:solidFill>
                  <a:srgbClr val="FF0000"/>
                </a:solidFill>
              </a:rPr>
              <a:t>a</a:t>
            </a:r>
            <a:r>
              <a:rPr lang="en-US" sz="4400" b="1" dirty="0">
                <a:solidFill>
                  <a:schemeClr val="tx1"/>
                </a:solidFill>
              </a:rPr>
              <a:t>s learning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Assessment </a:t>
            </a:r>
            <a:r>
              <a:rPr lang="en-US" sz="4400" b="1" dirty="0">
                <a:solidFill>
                  <a:srgbClr val="FF0000"/>
                </a:solidFill>
              </a:rPr>
              <a:t>o</a:t>
            </a:r>
            <a:r>
              <a:rPr lang="en-US" sz="4400" b="1" dirty="0">
                <a:solidFill>
                  <a:schemeClr val="tx1"/>
                </a:solidFill>
              </a:rPr>
              <a:t>f 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4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/>
              <a:t>อาจารย์ประจำหลักสูตร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340768"/>
            <a:ext cx="6192688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Job description</a:t>
            </a:r>
            <a:endParaRPr lang="th-TH" sz="5400" b="1" dirty="0" smtClean="0"/>
          </a:p>
          <a:p>
            <a:r>
              <a:rPr lang="th-TH" sz="4800" dirty="0" smtClean="0"/>
              <a:t>บริหารจัดการหลักสูตร</a:t>
            </a:r>
          </a:p>
          <a:p>
            <a:r>
              <a:rPr lang="th-TH" sz="4800" dirty="0" smtClean="0"/>
              <a:t>รับผิดชอบ</a:t>
            </a:r>
          </a:p>
          <a:p>
            <a:r>
              <a:rPr lang="th-TH" sz="4800" dirty="0" smtClean="0"/>
              <a:t>ประเมินหลักสูตร</a:t>
            </a:r>
          </a:p>
          <a:p>
            <a:r>
              <a:rPr lang="th-TH" sz="4800" dirty="0" smtClean="0"/>
              <a:t>ปรับปรุงพัฒนา</a:t>
            </a:r>
          </a:p>
          <a:p>
            <a:endParaRPr lang="th-TH" sz="4400" dirty="0" smtClean="0"/>
          </a:p>
          <a:p>
            <a:endParaRPr lang="th-TH" sz="4400" dirty="0" smtClean="0"/>
          </a:p>
          <a:p>
            <a:endParaRPr lang="en-US" sz="4400" dirty="0"/>
          </a:p>
        </p:txBody>
      </p:sp>
      <p:pic>
        <p:nvPicPr>
          <p:cNvPr id="3074" name="Picture 2" descr="C:\Program Files\Microsoft Office\MEDIA\CAGCAT10\j021651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037430"/>
            <a:ext cx="1572768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7467600" cy="6346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</a:rPr>
              <a:t>6.1</a:t>
            </a:r>
            <a:r>
              <a:rPr lang="en-US" sz="4050" b="1" dirty="0">
                <a:solidFill>
                  <a:srgbClr val="FF0000"/>
                </a:solidFill>
              </a:rPr>
              <a:t> </a:t>
            </a:r>
            <a:r>
              <a:rPr lang="th-TH" sz="4050" b="1" dirty="0">
                <a:solidFill>
                  <a:srgbClr val="FF0000"/>
                </a:solidFill>
              </a:rPr>
              <a:t>ระบบสิ่งสนับสนุนการเรียนการสอน</a:t>
            </a: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0645279"/>
              </p:ext>
            </p:extLst>
          </p:nvPr>
        </p:nvGraphicFramePr>
        <p:xfrm>
          <a:off x="285720" y="1714488"/>
          <a:ext cx="8572560" cy="450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5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879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60774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P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จัดทำกระบวนการ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th-TH" sz="3200" dirty="0" smtClean="0"/>
                        <a:t>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+objective </a:t>
                      </a:r>
                      <a:endParaRPr lang="th-TH" sz="3200" dirty="0" smtClean="0"/>
                    </a:p>
                    <a:p>
                      <a:r>
                        <a:rPr lang="th-TH" sz="3200" dirty="0" smtClean="0"/>
                        <a:t>กระบวนการจัด</a:t>
                      </a:r>
                      <a:r>
                        <a:rPr lang="th-TH" sz="3200" b="1" dirty="0" smtClean="0">
                          <a:solidFill>
                            <a:srgbClr val="FF0000"/>
                          </a:solidFill>
                        </a:rPr>
                        <a:t>สิ่งสนับสนุนการเรียนการสอน</a:t>
                      </a:r>
                      <a:endParaRPr lang="th-TH" sz="3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6925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D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นำ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th-TH" sz="3200" dirty="0" smtClean="0"/>
                        <a:t>ไปปฏิบัติ</a:t>
                      </a:r>
                    </a:p>
                    <a:p>
                      <a:r>
                        <a:rPr lang="th-TH" sz="3200" dirty="0" smtClean="0"/>
                        <a:t>กระบวนการจัด</a:t>
                      </a:r>
                      <a:r>
                        <a:rPr lang="th-TH" sz="3200" b="1" dirty="0" smtClean="0">
                          <a:solidFill>
                            <a:srgbClr val="FF0000"/>
                          </a:solidFill>
                        </a:rPr>
                        <a:t>สิ่งสนับสนุนการเรียนการสอน</a:t>
                      </a:r>
                      <a:endParaRPr lang="th-TH" sz="3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0774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C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ประเมิน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en-US" sz="3200" dirty="0" smtClean="0"/>
                        <a:t> </a:t>
                      </a:r>
                      <a:endParaRPr lang="th-TH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กระบวนการจัด</a:t>
                      </a:r>
                      <a:r>
                        <a:rPr lang="th-TH" sz="3200" b="1" dirty="0" smtClean="0">
                          <a:solidFill>
                            <a:srgbClr val="FF0000"/>
                          </a:solidFill>
                        </a:rPr>
                        <a:t>สิ่งสนับสนุนการเรียนการสอน</a:t>
                      </a:r>
                      <a:endParaRPr lang="th-TH" sz="3200" dirty="0" smtClean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63099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/>
                        <a:t>A</a:t>
                      </a:r>
                      <a:endParaRPr lang="th-TH" sz="5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นำผลจากการประเมิน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pdca</a:t>
                      </a:r>
                      <a:r>
                        <a:rPr lang="th-TH" sz="3200" dirty="0" smtClean="0"/>
                        <a:t>ไปปรับปรุง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/>
                        <a:t>กระบวนการจัด</a:t>
                      </a:r>
                      <a:r>
                        <a:rPr lang="th-TH" sz="3200" b="1" dirty="0" smtClean="0">
                          <a:solidFill>
                            <a:srgbClr val="FF0000"/>
                          </a:solidFill>
                        </a:rPr>
                        <a:t>สิ่งสนับสนุนการเรียนการสอน</a:t>
                      </a:r>
                      <a:endParaRPr lang="th-TH" sz="3200" dirty="0" smtClean="0"/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สามเหลี่ยมหน้าจั่ว 6"/>
          <p:cNvSpPr/>
          <p:nvPr/>
        </p:nvSpPr>
        <p:spPr>
          <a:xfrm rot="10800000">
            <a:off x="478263" y="2500306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10800000">
            <a:off x="521807" y="3643314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  <p:sp>
        <p:nvSpPr>
          <p:cNvPr id="9" name="สามเหลี่ยมหน้าจั่ว 8"/>
          <p:cNvSpPr/>
          <p:nvPr/>
        </p:nvSpPr>
        <p:spPr>
          <a:xfrm rot="10800000">
            <a:off x="506159" y="4714884"/>
            <a:ext cx="2143140" cy="267893"/>
          </a:xfrm>
          <a:prstGeom prst="triangle">
            <a:avLst>
              <a:gd name="adj" fmla="val 4753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4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0" y="762000"/>
            <a:ext cx="6131807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7200" b="1" dirty="0" smtClean="0">
                <a:solidFill>
                  <a:srgbClr val="FFFFCC"/>
                </a:solidFill>
              </a:rPr>
              <a:t>การทวนสอบผลสัมฤทธิ์</a:t>
            </a:r>
            <a:endParaRPr lang="en-US" sz="6600" b="1" dirty="0">
              <a:solidFill>
                <a:srgbClr val="FFFFCC"/>
              </a:solidFill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962400" y="4419600"/>
            <a:ext cx="4572000" cy="838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 wrap="none" anchor="ctr">
            <a:flatTx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4400" b="1" dirty="0">
              <a:solidFill>
                <a:srgbClr val="FF3300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38600" y="4419600"/>
            <a:ext cx="457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th-TH" sz="4800" b="1" dirty="0">
                <a:solidFill>
                  <a:srgbClr val="000000"/>
                </a:solidFill>
              </a:rPr>
              <a:t>ศ. นพ.วุฒิชัย ธนาพงศธร</a:t>
            </a:r>
            <a:endParaRPr lang="th-TH" sz="2800" dirty="0">
              <a:solidFill>
                <a:srgbClr val="000000"/>
              </a:solidFill>
            </a:endParaRPr>
          </a:p>
        </p:txBody>
      </p:sp>
      <p:pic>
        <p:nvPicPr>
          <p:cNvPr id="8198" name="Picture 6" descr="pe0102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352800"/>
            <a:ext cx="189153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05200" y="2590800"/>
            <a:ext cx="52485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solidFill>
                  <a:srgbClr val="FF0000"/>
                </a:solidFill>
              </a:rPr>
              <a:t>WHY and HOW TO</a:t>
            </a:r>
            <a:endParaRPr lang="th-TH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69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Authentic Assessment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7987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b="1" i="1" dirty="0" smtClean="0"/>
              <a:t>Program Assurance</a:t>
            </a:r>
            <a:endParaRPr lang="en-US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132856"/>
            <a:ext cx="7416824" cy="3993307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sz="6600" dirty="0" smtClean="0"/>
              <a:t>Quality control</a:t>
            </a:r>
          </a:p>
          <a:p>
            <a:r>
              <a:rPr lang="en-US" sz="6600" dirty="0" smtClean="0"/>
              <a:t>Quality audit</a:t>
            </a:r>
          </a:p>
          <a:p>
            <a:r>
              <a:rPr lang="en-US" sz="6600" dirty="0" smtClean="0"/>
              <a:t>Quality assessment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967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4800" b="1" dirty="0" smtClean="0"/>
              <a:t>How to do program assurance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r>
              <a:rPr lang="th-TH" sz="4400" dirty="0" smtClean="0"/>
              <a:t>เกณฑ์มาตรฐานหลักสูตร ปี ๒๕๔๘</a:t>
            </a:r>
            <a:r>
              <a:rPr lang="en-AU" sz="4400" dirty="0" smtClean="0"/>
              <a:t> + 2558</a:t>
            </a:r>
            <a:endParaRPr lang="th-TH" sz="4400" dirty="0" smtClean="0"/>
          </a:p>
          <a:p>
            <a:r>
              <a:rPr lang="th-TH" sz="4400" dirty="0" smtClean="0"/>
              <a:t>กรอบมาตรฐานคุณวุฒิ ปี ๒๕๕๒</a:t>
            </a:r>
          </a:p>
          <a:p>
            <a:r>
              <a:rPr lang="th-TH" sz="4400" dirty="0" smtClean="0"/>
              <a:t>คู่มือประกันคุณภาพการศึกษาภายใน ปี ๒๕๕๗</a:t>
            </a:r>
            <a:endParaRPr lang="en-US" sz="4400" dirty="0"/>
          </a:p>
        </p:txBody>
      </p:sp>
      <p:pic>
        <p:nvPicPr>
          <p:cNvPr id="4098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29715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2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ระดับการประเมินคุณภาพการศึกษา</a:t>
            </a:r>
            <a:endParaRPr lang="th-TH" sz="6000" b="1" dirty="0">
              <a:solidFill>
                <a:schemeClr val="tx1"/>
              </a:solidFill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5312" cy="3511550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h-TH" dirty="0" smtClean="0">
              <a:latin typeface="TH SarabunPSK" pitchFamily="34" charset="-34"/>
              <a:ea typeface="Cordia New"/>
              <a:cs typeface="TH SarabunPSK" pitchFamily="34" charset="-34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h-TH" sz="6000" b="1" dirty="0" smtClean="0">
                <a:latin typeface="TH SarabunPSK" pitchFamily="34" charset="-34"/>
                <a:ea typeface="Cordia New"/>
              </a:rPr>
              <a:t> </a:t>
            </a:r>
            <a:r>
              <a:rPr lang="th-TH" sz="6600" b="1" dirty="0" smtClean="0">
                <a:latin typeface="EucrosiaUPC" pitchFamily="18" charset="-34"/>
                <a:ea typeface="Cordia New"/>
                <a:cs typeface="EucrosiaUPC" pitchFamily="18" charset="-34"/>
              </a:rPr>
              <a:t>ระดับหลักสูตร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h-TH" sz="6600" b="1" dirty="0" smtClean="0">
                <a:latin typeface="EucrosiaUPC" pitchFamily="18" charset="-34"/>
                <a:ea typeface="Cordia New"/>
                <a:cs typeface="EucrosiaUPC" pitchFamily="18" charset="-34"/>
              </a:rPr>
              <a:t> ระดับคณะ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h-TH" sz="6600" b="1" dirty="0" smtClean="0">
                <a:latin typeface="EucrosiaUPC" pitchFamily="18" charset="-34"/>
                <a:ea typeface="Cordia New"/>
                <a:cs typeface="EucrosiaUPC" pitchFamily="18" charset="-34"/>
              </a:rPr>
              <a:t> ระดับสถาบัน</a:t>
            </a:r>
            <a:endParaRPr lang="th-TH" sz="6600" b="1" dirty="0" smtClean="0"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663" y="6111875"/>
            <a:ext cx="457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/>
            <a:fld id="{175B1941-A928-4D48-94A0-07A8D052BC31}" type="slidenum">
              <a:rPr lang="en-US" sz="1400">
                <a:solidFill>
                  <a:srgbClr val="000000"/>
                </a:solidFill>
                <a:cs typeface="KodchiangUPC" panose="02020603050405020304" pitchFamily="18" charset="-34"/>
              </a:rPr>
              <a:pPr algn="ctr"/>
              <a:t>9</a:t>
            </a:fld>
            <a:endParaRPr lang="th-TH" sz="1400">
              <a:solidFill>
                <a:srgbClr val="000000"/>
              </a:solidFill>
            </a:endParaRPr>
          </a:p>
        </p:txBody>
      </p:sp>
      <p:pic>
        <p:nvPicPr>
          <p:cNvPr id="5122" name="Picture 2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62933"/>
            <a:ext cx="1713586" cy="166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NS">
  <a:themeElements>
    <a:clrScheme name="FANS 1">
      <a:dk1>
        <a:srgbClr val="5F5F5F"/>
      </a:dk1>
      <a:lt1>
        <a:srgbClr val="FFFFCC"/>
      </a:lt1>
      <a:dk2>
        <a:srgbClr val="000000"/>
      </a:dk2>
      <a:lt2>
        <a:srgbClr val="FFCC00"/>
      </a:lt2>
      <a:accent1>
        <a:srgbClr val="FF7C80"/>
      </a:accent1>
      <a:accent2>
        <a:srgbClr val="990099"/>
      </a:accent2>
      <a:accent3>
        <a:srgbClr val="AAAAAA"/>
      </a:accent3>
      <a:accent4>
        <a:srgbClr val="DADAAE"/>
      </a:accent4>
      <a:accent5>
        <a:srgbClr val="FFBFC0"/>
      </a:accent5>
      <a:accent6>
        <a:srgbClr val="8A008A"/>
      </a:accent6>
      <a:hlink>
        <a:srgbClr val="FF3399"/>
      </a:hlink>
      <a:folHlink>
        <a:srgbClr val="9933FF"/>
      </a:folHlink>
    </a:clrScheme>
    <a:fontScheme name="FANS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  <a:cs typeface="Angsana New" pitchFamily="18" charset="-34"/>
          </a:defRPr>
        </a:defPPr>
      </a:lstStyle>
    </a:lnDef>
  </a:objectDefaults>
  <a:extraClrSchemeLst>
    <a:extraClrScheme>
      <a:clrScheme name="FANS 1">
        <a:dk1>
          <a:srgbClr val="5F5F5F"/>
        </a:dk1>
        <a:lt1>
          <a:srgbClr val="FFFFCC"/>
        </a:lt1>
        <a:dk2>
          <a:srgbClr val="000000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AAAA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0000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E2"/>
        </a:accent5>
        <a:accent6>
          <a:srgbClr val="E7E7E7"/>
        </a:accent6>
        <a:hlink>
          <a:srgbClr val="00008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4">
        <a:dk1>
          <a:srgbClr val="000000"/>
        </a:dk1>
        <a:lt1>
          <a:srgbClr val="FFFFFF"/>
        </a:lt1>
        <a:dk2>
          <a:srgbClr val="006633"/>
        </a:dk2>
        <a:lt2>
          <a:srgbClr val="969696"/>
        </a:lt2>
        <a:accent1>
          <a:srgbClr val="0099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E7E7E7"/>
        </a:accent6>
        <a:hlink>
          <a:srgbClr val="00330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5">
        <a:dk1>
          <a:srgbClr val="000000"/>
        </a:dk1>
        <a:lt1>
          <a:srgbClr val="FFFFCC"/>
        </a:lt1>
        <a:dk2>
          <a:srgbClr val="CC0000"/>
        </a:dk2>
        <a:lt2>
          <a:srgbClr val="808000"/>
        </a:lt2>
        <a:accent1>
          <a:srgbClr val="CC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730000"/>
        </a:accent6>
        <a:hlink>
          <a:srgbClr val="FF66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6">
        <a:dk1>
          <a:srgbClr val="000000"/>
        </a:dk1>
        <a:lt1>
          <a:srgbClr val="FFFFFF"/>
        </a:lt1>
        <a:dk2>
          <a:srgbClr val="336699"/>
        </a:dk2>
        <a:lt2>
          <a:srgbClr val="969696"/>
        </a:lt2>
        <a:accent1>
          <a:srgbClr val="99FFCC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5CB9E7"/>
        </a:accent6>
        <a:hlink>
          <a:srgbClr val="CCCCFF"/>
        </a:hlink>
        <a:folHlink>
          <a:srgbClr val="99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7">
        <a:dk1>
          <a:srgbClr val="49764A"/>
        </a:dk1>
        <a:lt1>
          <a:srgbClr val="CCFFCC"/>
        </a:lt1>
        <a:dk2>
          <a:srgbClr val="001800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BAA"/>
        </a:accent3>
        <a:accent4>
          <a:srgbClr val="AEDAAE"/>
        </a:accent4>
        <a:accent5>
          <a:srgbClr val="B8E2FF"/>
        </a:accent5>
        <a:accent6>
          <a:srgbClr val="00E7E7"/>
        </a:accent6>
        <a:hlink>
          <a:srgbClr val="0099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8">
        <a:dk1>
          <a:srgbClr val="A05F8B"/>
        </a:dk1>
        <a:lt1>
          <a:srgbClr val="FFE4FF"/>
        </a:lt1>
        <a:dk2>
          <a:srgbClr val="280028"/>
        </a:dk2>
        <a:lt2>
          <a:srgbClr val="FFFFFF"/>
        </a:lt2>
        <a:accent1>
          <a:srgbClr val="FF33CC"/>
        </a:accent1>
        <a:accent2>
          <a:srgbClr val="CC0099"/>
        </a:accent2>
        <a:accent3>
          <a:srgbClr val="ACAAAC"/>
        </a:accent3>
        <a:accent4>
          <a:srgbClr val="DAC3DA"/>
        </a:accent4>
        <a:accent5>
          <a:srgbClr val="FFADE2"/>
        </a:accent5>
        <a:accent6>
          <a:srgbClr val="B9008A"/>
        </a:accent6>
        <a:hlink>
          <a:srgbClr val="99009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9">
        <a:dk1>
          <a:srgbClr val="4D4D93"/>
        </a:dk1>
        <a:lt1>
          <a:srgbClr val="CCECFF"/>
        </a:lt1>
        <a:dk2>
          <a:srgbClr val="00003E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AAF"/>
        </a:accent3>
        <a:accent4>
          <a:srgbClr val="AEC9DA"/>
        </a:accent4>
        <a:accent5>
          <a:srgbClr val="B8E2FF"/>
        </a:accent5>
        <a:accent6>
          <a:srgbClr val="00E7E7"/>
        </a:accent6>
        <a:hlink>
          <a:srgbClr val="6699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ค่าเริ่มต้นการออกแบบ">
  <a:themeElements>
    <a:clrScheme name="ค่าเริ่มต้นการออกแบบ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ค่าเริ่มต้นการออกแบบ">
      <a:majorFont>
        <a:latin typeface="Times New Roman"/>
        <a:ea typeface=""/>
        <a:cs typeface="Angsana New"/>
      </a:majorFont>
      <a:minorFont>
        <a:latin typeface="Times New Roman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ค่าเริ่มต้นการออกแบบ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4303</TotalTime>
  <Words>2019</Words>
  <Application>Microsoft Office PowerPoint</Application>
  <PresentationFormat>On-screen Show (4:3)</PresentationFormat>
  <Paragraphs>625</Paragraphs>
  <Slides>62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Office Theme</vt:lpstr>
      <vt:lpstr>FANS</vt:lpstr>
      <vt:lpstr>Quadrant</vt:lpstr>
      <vt:lpstr>ธีมของ Office</vt:lpstr>
      <vt:lpstr>ค่าเริ่มต้นการออกแบบ</vt:lpstr>
      <vt:lpstr>Concourse</vt:lpstr>
      <vt:lpstr>การออกแบบเริ่มต้น</vt:lpstr>
      <vt:lpstr>เทคนิคการบริหารหลักสูตร เพื่อมุ่งสู่ความเป็นเลิศ</vt:lpstr>
      <vt:lpstr>เทคนิคการบริหารหลักสูตรเพื่อมุ่งสู่ความเป็นเลิศ</vt:lpstr>
      <vt:lpstr>Objective</vt:lpstr>
      <vt:lpstr>อาจารย์ประจำหลักสูตร</vt:lpstr>
      <vt:lpstr>อาจารย์ประจำหลักสูตร</vt:lpstr>
      <vt:lpstr>อาจารย์ประจำหลักสูตร</vt:lpstr>
      <vt:lpstr>Program Assurance</vt:lpstr>
      <vt:lpstr>How to do program assurance</vt:lpstr>
      <vt:lpstr>ระดับการประเมินคุณภาพการศึกษา</vt:lpstr>
      <vt:lpstr>PowerPoint Presentation</vt:lpstr>
      <vt:lpstr>PowerPoint Presentation</vt:lpstr>
      <vt:lpstr>PowerPoint Presentation</vt:lpstr>
      <vt:lpstr>กรอบเวลาการประเมิน</vt:lpstr>
      <vt:lpstr>PowerPoint Presentation</vt:lpstr>
      <vt:lpstr>PowerPoint Presentation</vt:lpstr>
      <vt:lpstr>หลักสูตรที่มีคุณภาพ ???</vt:lpstr>
      <vt:lpstr>PowerPoint Presentation</vt:lpstr>
      <vt:lpstr>อาจารย์ประจำหลักสูตร จะต้องทำอะไร??? ให้หลักสูตรมีคุณภาพ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SAR ระดับหลักสูตร มคอ 7</vt:lpstr>
      <vt:lpstr>วิเคราะห์ผลของแต่ละกระบวนการ</vt:lpstr>
      <vt:lpstr>PDCA / PDLA</vt:lpstr>
      <vt:lpstr>PowerPoint Presentation</vt:lpstr>
      <vt:lpstr>มคอ ๑</vt:lpstr>
      <vt:lpstr>มคอ ๒</vt:lpstr>
      <vt:lpstr>มคอ ๓</vt:lpstr>
      <vt:lpstr>มคอ ๔</vt:lpstr>
      <vt:lpstr>มคอ ๗</vt:lpstr>
      <vt:lpstr>นักเรียน</vt:lpstr>
      <vt:lpstr>นักเรียน</vt:lpstr>
      <vt:lpstr>การพิจารณาตัดสินผลการประเมินตัวบ่งชี้เชิงคุณภาพในระดับหลักสูตร ที่เน้นกระบวนการ  เพื่อให้ผู้ประเมินนำไปใช้ในการตัดสินผลการประเมินให้เป็นมาตรฐานเดียวกัน</vt:lpstr>
      <vt:lpstr>PowerPoint Presentation</vt:lpstr>
      <vt:lpstr>วิเคราะห์ผลของแต่ละกระบวนการ</vt:lpstr>
      <vt:lpstr>ADLI - PDCA</vt:lpstr>
      <vt:lpstr>3.1- 1 กระบวนการรับนักศึกษา</vt:lpstr>
      <vt:lpstr>3.1 – 2 กระบวนการเตรียมความพร้อมก่อนเข้าศึกษา</vt:lpstr>
      <vt:lpstr>3.2 - 1  กระบวนการควบคุมดูแลการให้คำปรึกษาวิชาการและแนะแนวแก่นักศึกษาปริญญาตรี</vt:lpstr>
      <vt:lpstr>3.2 – 1  กระบวนการควบคุมดูแลการให้คำปรึกษาวิทยานิพนธ์ แก่บัณฑิตศึกษา</vt:lpstr>
      <vt:lpstr>3.2-2 กระบวนการพัฒนาศักยภาพและเสริมสร้างทักษะการเรียนรู้ในศตวรรษ 21</vt:lpstr>
      <vt:lpstr>4.1 - 1 กระบวนการรับและแต่งตั้งอาจารย์ประจำหลักสูตร</vt:lpstr>
      <vt:lpstr>4.1 - 2 กระบวนการบริหารอาจารย์</vt:lpstr>
      <vt:lpstr>4.1 – 3  กระบวนการพัฒนาอาจารย์</vt:lpstr>
      <vt:lpstr>5.1 – สาระรายวิชา-ทุกปี (ปรับปรุงหลักสูตร ทุก๕ปี)  </vt:lpstr>
      <vt:lpstr>5.2 - การวางระบบผู้สอน และกระบวนการจัดการเรียนการสอน  </vt:lpstr>
      <vt:lpstr>5.3 – การประเมินผู้เรียน </vt:lpstr>
      <vt:lpstr>OLE (5.1+5.2+5.3)</vt:lpstr>
      <vt:lpstr>6.1 ระบบสิ่งสนับสนุนการเรียนการสอน</vt:lpstr>
      <vt:lpstr>PowerPoint Presentation</vt:lpstr>
      <vt:lpstr>Authentic Assessment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OLE (5.1+5.2+5.3)</dc:title>
  <dc:creator>Ohec</dc:creator>
  <cp:lastModifiedBy>PC</cp:lastModifiedBy>
  <cp:revision>84</cp:revision>
  <dcterms:created xsi:type="dcterms:W3CDTF">2015-08-22T01:51:55Z</dcterms:created>
  <dcterms:modified xsi:type="dcterms:W3CDTF">2017-03-31T07:27:01Z</dcterms:modified>
</cp:coreProperties>
</file>